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27"/>
  </p:notesMasterIdLst>
  <p:sldIdLst>
    <p:sldId id="256" r:id="rId5"/>
    <p:sldId id="265" r:id="rId6"/>
    <p:sldId id="269" r:id="rId7"/>
    <p:sldId id="257" r:id="rId8"/>
    <p:sldId id="262" r:id="rId9"/>
    <p:sldId id="268" r:id="rId10"/>
    <p:sldId id="263" r:id="rId11"/>
    <p:sldId id="270" r:id="rId12"/>
    <p:sldId id="271" r:id="rId13"/>
    <p:sldId id="272" r:id="rId14"/>
    <p:sldId id="276" r:id="rId15"/>
    <p:sldId id="273" r:id="rId16"/>
    <p:sldId id="274" r:id="rId17"/>
    <p:sldId id="275" r:id="rId18"/>
    <p:sldId id="277" r:id="rId19"/>
    <p:sldId id="260" r:id="rId20"/>
    <p:sldId id="278" r:id="rId21"/>
    <p:sldId id="279" r:id="rId22"/>
    <p:sldId id="261" r:id="rId23"/>
    <p:sldId id="267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3AFB-D8B6-43BB-AF97-B8631608A96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AABB-6516-4C61-AAAC-E8C106B7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9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6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Final 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Intro to Operating Systems</a:t>
            </a:r>
          </a:p>
          <a:p>
            <a:r>
              <a:rPr lang="en-US" dirty="0"/>
              <a:t>CEIS106 Module 8</a:t>
            </a:r>
          </a:p>
          <a:p>
            <a:r>
              <a:rPr lang="en-US" dirty="0"/>
              <a:t>Presented By Jacob Dynes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Make the PATH variable permanent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B7E111D-3672-F326-F49B-3749E768F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1" b="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4" y="3429000"/>
            <a:ext cx="4799009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Module 4</a:t>
            </a:r>
            <a:br>
              <a:rPr lang="en-US" sz="3400" dirty="0"/>
            </a:br>
            <a:r>
              <a:rPr lang="en-US" sz="3600" dirty="0"/>
              <a:t>Add users and groups in CLI</a:t>
            </a:r>
            <a:br>
              <a:rPr lang="en-US" sz="3600" dirty="0"/>
            </a:br>
            <a:r>
              <a:rPr lang="en-US" sz="3600" b="0" dirty="0"/>
              <a:t>Test user and group settings</a:t>
            </a:r>
            <a:br>
              <a:rPr lang="en-US" sz="3600" b="0" dirty="0"/>
            </a:br>
            <a:r>
              <a:rPr lang="en-US" sz="3600" b="0" dirty="0"/>
              <a:t>Add users in GUI</a:t>
            </a:r>
            <a:br>
              <a:rPr lang="en-US" sz="3600" b="0" dirty="0"/>
            </a:br>
            <a:r>
              <a:rPr lang="en-US" sz="3600" b="0" dirty="0"/>
              <a:t>Remove users and groups</a:t>
            </a:r>
            <a:br>
              <a:rPr lang="en-US" sz="3600" b="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4" name="Picture 3" descr="The futuristic interface of a planet">
            <a:extLst>
              <a:ext uri="{FF2B5EF4-FFF2-40B4-BE49-F238E27FC236}">
                <a16:creationId xmlns:a16="http://schemas.microsoft.com/office/drawing/2014/main" id="{114A8889-09E7-1731-6E80-EC532367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r="22643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95" y="2348980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B359C7D5-AB20-A332-0A71-DFA60355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66057"/>
            <a:ext cx="8098971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0939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11B52-CC4B-B7DD-130A-20759DCA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542068"/>
            <a:ext cx="8213829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61924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75546"/>
            <a:ext cx="7240587" cy="281125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11" name="Picture 10" descr="Graphical user interface, application">
            <a:extLst>
              <a:ext uri="{FF2B5EF4-FFF2-40B4-BE49-F238E27FC236}">
                <a16:creationId xmlns:a16="http://schemas.microsoft.com/office/drawing/2014/main" id="{A5AF9FBD-4A34-12A7-73CD-A150649B4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8" y="471194"/>
            <a:ext cx="6987570" cy="3994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33744D-F171-E908-EEBB-F8893C69F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17" y="3429000"/>
            <a:ext cx="6987570" cy="33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45" y="2727172"/>
            <a:ext cx="4799009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Module 5</a:t>
            </a:r>
            <a:br>
              <a:rPr lang="en-US" sz="3400" dirty="0"/>
            </a:br>
            <a:br>
              <a:rPr lang="en-US" sz="3400" dirty="0"/>
            </a:br>
            <a:r>
              <a:rPr lang="en-US" sz="3600" dirty="0"/>
              <a:t>Discover host IP configurations</a:t>
            </a:r>
            <a:br>
              <a:rPr lang="en-US" sz="3600" dirty="0"/>
            </a:br>
            <a:r>
              <a:rPr lang="en-US" sz="3600" b="0" dirty="0"/>
              <a:t>Manage network interfaces</a:t>
            </a:r>
            <a:br>
              <a:rPr lang="en-US" sz="3600" b="0" dirty="0"/>
            </a:br>
            <a:r>
              <a:rPr lang="en-US" sz="3600" b="0" dirty="0"/>
              <a:t>User network utilities</a:t>
            </a:r>
            <a:br>
              <a:rPr lang="en-US" sz="3600" b="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4" name="Picture 3" descr="Illuminated server room panel">
            <a:extLst>
              <a:ext uri="{FF2B5EF4-FFF2-40B4-BE49-F238E27FC236}">
                <a16:creationId xmlns:a16="http://schemas.microsoft.com/office/drawing/2014/main" id="{114A8889-09E7-1731-6E80-EC532367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5" y="2886063"/>
            <a:ext cx="4286115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932200C-832E-774A-FB7A-1C9E93B7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84" y="2781347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F5014E-B7A4-D1EE-4274-B5003FD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18" y="580571"/>
            <a:ext cx="76097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51632"/>
            <a:ext cx="4799009" cy="5063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Module 6</a:t>
            </a:r>
            <a:br>
              <a:rPr lang="en-US" sz="3400" dirty="0"/>
            </a:br>
            <a:br>
              <a:rPr lang="en-US" sz="3400" dirty="0"/>
            </a:br>
            <a:r>
              <a:rPr lang="en-US" sz="3600" dirty="0"/>
              <a:t>Monitor processes</a:t>
            </a:r>
            <a:br>
              <a:rPr lang="en-US" sz="3600" dirty="0"/>
            </a:br>
            <a:r>
              <a:rPr lang="en-US" sz="3600" b="0" dirty="0"/>
              <a:t>Monitor user activities</a:t>
            </a:r>
            <a:br>
              <a:rPr lang="en-US" sz="3600" b="0" dirty="0"/>
            </a:br>
            <a:r>
              <a:rPr lang="en-US" sz="3600" b="0" dirty="0"/>
              <a:t>Monitor network bandwidth usage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4" name="Picture 3" descr="Ethernet cables connected to a networking patch">
            <a:extLst>
              <a:ext uri="{FF2B5EF4-FFF2-40B4-BE49-F238E27FC236}">
                <a16:creationId xmlns:a16="http://schemas.microsoft.com/office/drawing/2014/main" id="{114A8889-09E7-1731-6E80-EC532367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8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Monitor network bandwidth usage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0CD984-0B7B-B5A1-4DCC-76D3838FD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r="2654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28D198-6EB4-05BF-049B-16FD296CC23C}"/>
              </a:ext>
            </a:extLst>
          </p:cNvPr>
          <p:cNvSpPr txBox="1">
            <a:spLocks/>
          </p:cNvSpPr>
          <p:nvPr/>
        </p:nvSpPr>
        <p:spPr>
          <a:xfrm>
            <a:off x="4206875" y="639763"/>
            <a:ext cx="3832225" cy="55784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Week 2:</a:t>
            </a:r>
          </a:p>
          <a:p>
            <a:r>
              <a:rPr lang="en-US" sz="2000" b="0" dirty="0">
                <a:ea typeface="Times New Roman" panose="02020603050405020304" pitchFamily="18" charset="0"/>
              </a:rPr>
              <a:t>Navigate the Linux filesystem tree</a:t>
            </a:r>
            <a:endParaRPr lang="en-US" sz="2000" b="0" dirty="0"/>
          </a:p>
          <a:p>
            <a:r>
              <a:rPr lang="en-US" sz="2000" b="0" dirty="0">
                <a:ea typeface="Times New Roman" panose="02020603050405020304" pitchFamily="18" charset="0"/>
              </a:rPr>
              <a:t>Create directories and files</a:t>
            </a:r>
            <a:endParaRPr lang="en-US" sz="2000" b="0" dirty="0"/>
          </a:p>
          <a:p>
            <a:r>
              <a:rPr lang="en-US" sz="2000" b="0" dirty="0">
                <a:ea typeface="Times New Roman" panose="02020603050405020304" pitchFamily="18" charset="0"/>
              </a:rPr>
              <a:t>Copy and remove directories and files</a:t>
            </a:r>
            <a:endParaRPr lang="en-US" sz="2000" b="0" dirty="0"/>
          </a:p>
          <a:p>
            <a:r>
              <a:rPr lang="en-US" sz="2000" b="0" dirty="0">
                <a:ea typeface="Times New Roman" panose="02020603050405020304" pitchFamily="18" charset="0"/>
              </a:rPr>
              <a:t>Locate directories and files</a:t>
            </a: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 3: Create a shell script</a:t>
            </a:r>
          </a:p>
          <a:p>
            <a:r>
              <a:rPr lang="en-US" sz="2000" b="0" dirty="0"/>
              <a:t>Change script file permissions</a:t>
            </a:r>
          </a:p>
          <a:p>
            <a:r>
              <a:rPr lang="en-US" sz="2000" b="0" dirty="0"/>
              <a:t>Set the PATH variable</a:t>
            </a:r>
          </a:p>
          <a:p>
            <a:r>
              <a:rPr lang="en-US" sz="2000" b="0" dirty="0"/>
              <a:t>Make the PATH variable permanent</a:t>
            </a:r>
          </a:p>
          <a:p>
            <a:endParaRPr lang="en-US" sz="2000" b="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2961A2-D555-690D-891B-078EA8EA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 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3B3DA-4ED5-41CF-CCDE-73FB86EA9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4427" y="639763"/>
            <a:ext cx="3463925" cy="5578475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 4:</a:t>
            </a:r>
          </a:p>
          <a:p>
            <a:r>
              <a:rPr lang="en-US" sz="2000" dirty="0"/>
              <a:t>Add users and groups in CLI</a:t>
            </a:r>
          </a:p>
          <a:p>
            <a:r>
              <a:rPr lang="en-US" sz="2000" b="0" dirty="0"/>
              <a:t>Test user and group settings</a:t>
            </a:r>
          </a:p>
          <a:p>
            <a:r>
              <a:rPr lang="en-US" sz="2000" b="0" dirty="0"/>
              <a:t>Add users in GUI</a:t>
            </a:r>
          </a:p>
          <a:p>
            <a:r>
              <a:rPr lang="en-US" sz="2000" b="0" dirty="0"/>
              <a:t>Remove users and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 5:</a:t>
            </a:r>
          </a:p>
          <a:p>
            <a:r>
              <a:rPr lang="en-US" sz="2000" dirty="0"/>
              <a:t>Discover host IP configurations</a:t>
            </a:r>
          </a:p>
          <a:p>
            <a:r>
              <a:rPr lang="en-US" sz="2000" b="0" dirty="0"/>
              <a:t>Manage network interfaces</a:t>
            </a:r>
          </a:p>
          <a:p>
            <a:r>
              <a:rPr lang="en-US" sz="2000" b="0" dirty="0"/>
              <a:t>User network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Week 6:</a:t>
            </a:r>
          </a:p>
          <a:p>
            <a:r>
              <a:rPr lang="en-US" sz="2000" dirty="0"/>
              <a:t>Monitor processes</a:t>
            </a:r>
          </a:p>
          <a:p>
            <a:r>
              <a:rPr lang="en-US" sz="2000" b="0" dirty="0"/>
              <a:t>Monitor user activities</a:t>
            </a:r>
          </a:p>
          <a:p>
            <a:r>
              <a:rPr lang="en-US" sz="2000" b="0" dirty="0"/>
              <a:t>Monitor network bandwidth usage</a:t>
            </a:r>
          </a:p>
          <a:p>
            <a:endParaRPr lang="en-US" sz="2000" b="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36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B74C-427D-DFA5-741E-02DE8A45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Skills Obtained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83DC464C-A361-C6D9-4E75-60AA7C2F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r="2942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BED0B-FBB5-CDA1-B8CB-DCF463BE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Navigating Linux Operating Systems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Improved typing skills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The ability to navigate and use the Terminal in Linux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To read and write sudo commands In Linux Terminal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Creating shell script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Able to monitor, discover host IP configurations and m</a:t>
            </a:r>
            <a:r>
              <a:rPr lang="en-US" sz="1500" b="0"/>
              <a:t>anage network interfaces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Able to add and remove users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Able to create folders and remove them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1324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862659-771B-E1A4-C023-1A0DAB5930DC}"/>
              </a:ext>
            </a:extLst>
          </p:cNvPr>
          <p:cNvSpPr txBox="1">
            <a:spLocks/>
          </p:cNvSpPr>
          <p:nvPr/>
        </p:nvSpPr>
        <p:spPr>
          <a:xfrm>
            <a:off x="6234330" y="8033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/>
              <a:t>Difficulties I had in this class </a:t>
            </a:r>
          </a:p>
        </p:txBody>
      </p:sp>
      <p:pic>
        <p:nvPicPr>
          <p:cNvPr id="14" name="Picture 13" descr="Steel gears">
            <a:extLst>
              <a:ext uri="{FF2B5EF4-FFF2-40B4-BE49-F238E27FC236}">
                <a16:creationId xmlns:a16="http://schemas.microsoft.com/office/drawing/2014/main" id="{3F11FF00-E426-FD86-5D63-0D5C7598E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7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BDE9F0C-8EB3-EB1A-0568-02F875CFFC78}"/>
              </a:ext>
            </a:extLst>
          </p:cNvPr>
          <p:cNvSpPr txBox="1">
            <a:spLocks/>
          </p:cNvSpPr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Typing without mistyping.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While typing commands one mistake can send you to the wrong location or it would not work at all.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Navigating and understanding some of the commands I typed in the terminal.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Learning and retaining the layout of the terminal.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63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/>
              <a:t>THANK YOU</a:t>
            </a:r>
            <a:br>
              <a:rPr lang="en-US" sz="1800"/>
            </a:br>
            <a:br>
              <a:rPr lang="en-US" sz="1800"/>
            </a:br>
            <a:r>
              <a:rPr lang="en-US" sz="1800"/>
              <a:t>Jacob Dynes </a:t>
            </a:r>
            <a:br>
              <a:rPr lang="en-US" sz="1800"/>
            </a:br>
            <a:br>
              <a:rPr lang="en-US" sz="1800"/>
            </a:br>
            <a:r>
              <a:rPr lang="en-US" sz="1800"/>
              <a:t>jdynes1.wixsite.com/engineering</a:t>
            </a:r>
            <a:br>
              <a:rPr lang="en-US" sz="1800" b="0"/>
            </a:br>
            <a:br>
              <a:rPr lang="en-US" sz="1800" b="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Black 3D wave patterns">
            <a:extLst>
              <a:ext uri="{FF2B5EF4-FFF2-40B4-BE49-F238E27FC236}">
                <a16:creationId xmlns:a16="http://schemas.microsoft.com/office/drawing/2014/main" id="{114A8889-09E7-1731-6E80-EC532367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r="2232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183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4799009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Module 2 </a:t>
            </a:r>
            <a:br>
              <a:rPr lang="en-US" sz="1800"/>
            </a:br>
            <a:r>
              <a:rPr lang="en-US" sz="1800"/>
              <a:t>Navigate the Linux filesystem tree</a:t>
            </a:r>
            <a:br>
              <a:rPr lang="en-US" sz="1800"/>
            </a:br>
            <a:r>
              <a:rPr lang="en-US" sz="1800"/>
              <a:t>Create directories and files</a:t>
            </a:r>
            <a:br>
              <a:rPr lang="en-US" sz="1800"/>
            </a:br>
            <a:r>
              <a:rPr lang="en-US" sz="1800"/>
              <a:t>Copy and remove directories and files</a:t>
            </a:r>
            <a:br>
              <a:rPr lang="en-US" sz="1800"/>
            </a:br>
            <a:r>
              <a:rPr lang="en-US" sz="1800"/>
              <a:t>Locate directories and files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800"/>
          </a:p>
        </p:txBody>
      </p:sp>
      <p:pic>
        <p:nvPicPr>
          <p:cNvPr id="4" name="Picture 3" descr="A digital stock market graph">
            <a:extLst>
              <a:ext uri="{FF2B5EF4-FFF2-40B4-BE49-F238E27FC236}">
                <a16:creationId xmlns:a16="http://schemas.microsoft.com/office/drawing/2014/main" id="{3FB19603-0C51-1A7B-2892-89D062E57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r="19769" b="-1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0" y="1034050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700" dirty="0"/>
              <a:t>Create directories and files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81A79E4-15EF-E765-0CC6-9FA3D56A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6" b="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700"/>
              <a:t>Copy and remove directories and files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7C75A-77B3-D4C8-62C4-B64054968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0" r="1" b="4797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15" y="1135650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4700" dirty="0"/>
              <a:t>Locate directories and 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40C53-1E56-E871-B501-02217EB2A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162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4799009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Module 3 </a:t>
            </a:r>
            <a:br>
              <a:rPr lang="en-US" sz="3400"/>
            </a:br>
            <a:r>
              <a:rPr lang="en-US" sz="3400"/>
              <a:t>Create a shell script</a:t>
            </a:r>
            <a:br>
              <a:rPr lang="en-US" sz="3400"/>
            </a:br>
            <a:br>
              <a:rPr lang="en-US" sz="3400"/>
            </a:br>
            <a:br>
              <a:rPr lang="en-US" sz="3400"/>
            </a:br>
            <a:br>
              <a:rPr lang="en-US" sz="3400"/>
            </a:br>
            <a:endParaRPr lang="en-US" sz="3400"/>
          </a:p>
        </p:txBody>
      </p:sp>
      <p:pic>
        <p:nvPicPr>
          <p:cNvPr id="4" name="Picture 3" descr="Room of identical cubicles">
            <a:extLst>
              <a:ext uri="{FF2B5EF4-FFF2-40B4-BE49-F238E27FC236}">
                <a16:creationId xmlns:a16="http://schemas.microsoft.com/office/drawing/2014/main" id="{114A8889-09E7-1731-6E80-EC532367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r="16658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Change script file permissions</a:t>
            </a:r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22A39B86-ADD0-C62C-FDBA-8D498D248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1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161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Set the PATH variable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5416E07F-D63C-9466-51B3-D91D46B3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2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3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Props1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397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Final Course Project </vt:lpstr>
      <vt:lpstr>                                       CONTENTS</vt:lpstr>
      <vt:lpstr>Module 2  Navigate the Linux filesystem tree Create directories and files Copy and remove directories and files Locate directories and files     </vt:lpstr>
      <vt:lpstr>Create directories and files</vt:lpstr>
      <vt:lpstr>Copy and remove directories and files</vt:lpstr>
      <vt:lpstr>Locate directories and files</vt:lpstr>
      <vt:lpstr>Module 3  Create a shell script    </vt:lpstr>
      <vt:lpstr>Change script file permissions</vt:lpstr>
      <vt:lpstr>Set the PATH variable</vt:lpstr>
      <vt:lpstr>Make the PATH variable permanent</vt:lpstr>
      <vt:lpstr>Module 4 Add users and groups in CLI Test user and group settings Add users in GUI Remove users and groups      </vt:lpstr>
      <vt:lpstr>Test user and group settings</vt:lpstr>
      <vt:lpstr>Add users in GUI</vt:lpstr>
      <vt:lpstr>Remove users and groups</vt:lpstr>
      <vt:lpstr>Module 5  Discover host IP configurations Manage network interfaces User network utilities    </vt:lpstr>
      <vt:lpstr>Discover host IP configurations</vt:lpstr>
      <vt:lpstr>Use network utilities</vt:lpstr>
      <vt:lpstr>Module 6  Monitor processes Monitor user activities Monitor network bandwidth usage     </vt:lpstr>
      <vt:lpstr>Monitor network bandwidth usage</vt:lpstr>
      <vt:lpstr>Skills Obtained</vt:lpstr>
      <vt:lpstr>PowerPoint Presentation</vt:lpstr>
      <vt:lpstr>THANK YOU  Jacob Dynes   jdynes1.wixsite.com/engineering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jacob dynes</cp:lastModifiedBy>
  <cp:revision>160</cp:revision>
  <dcterms:created xsi:type="dcterms:W3CDTF">2018-12-20T22:43:36Z</dcterms:created>
  <dcterms:modified xsi:type="dcterms:W3CDTF">2023-02-23T04:58:35Z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