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83" r:id="rId5"/>
    <p:sldId id="260" r:id="rId6"/>
    <p:sldId id="258" r:id="rId7"/>
    <p:sldId id="262" r:id="rId8"/>
    <p:sldId id="263" r:id="rId9"/>
    <p:sldId id="265" r:id="rId10"/>
    <p:sldId id="266" r:id="rId11"/>
    <p:sldId id="267" r:id="rId12"/>
    <p:sldId id="269" r:id="rId13"/>
    <p:sldId id="270" r:id="rId14"/>
    <p:sldId id="271" r:id="rId15"/>
    <p:sldId id="273" r:id="rId16"/>
    <p:sldId id="274" r:id="rId17"/>
    <p:sldId id="275" r:id="rId18"/>
    <p:sldId id="277" r:id="rId19"/>
    <p:sldId id="278" r:id="rId20"/>
    <p:sldId id="279" r:id="rId21"/>
    <p:sldId id="280" r:id="rId22"/>
    <p:sldId id="284" r:id="rId23"/>
    <p:sldId id="281"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79895D-D10B-4EF6-AF9C-29EE30922E81}" v="66" dt="2024-06-19T22:02:53.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varScale="1">
        <p:scale>
          <a:sx n="146" d="100"/>
          <a:sy n="146" d="100"/>
        </p:scale>
        <p:origin x="80"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dynes" userId="f56123387d1bcbaa" providerId="LiveId" clId="{5279895D-D10B-4EF6-AF9C-29EE30922E81}"/>
    <pc:docChg chg="undo custSel addSld delSld modSld sldOrd">
      <pc:chgData name="jacob dynes" userId="f56123387d1bcbaa" providerId="LiveId" clId="{5279895D-D10B-4EF6-AF9C-29EE30922E81}" dt="2024-06-19T22:10:22.712" v="1646" actId="14100"/>
      <pc:docMkLst>
        <pc:docMk/>
      </pc:docMkLst>
      <pc:sldChg chg="addSp modSp mod setBg">
        <pc:chgData name="jacob dynes" userId="f56123387d1bcbaa" providerId="LiveId" clId="{5279895D-D10B-4EF6-AF9C-29EE30922E81}" dt="2024-06-19T22:01:44.607" v="1619" actId="26606"/>
        <pc:sldMkLst>
          <pc:docMk/>
          <pc:sldMk cId="2506702139" sldId="256"/>
        </pc:sldMkLst>
        <pc:spChg chg="mod">
          <ac:chgData name="jacob dynes" userId="f56123387d1bcbaa" providerId="LiveId" clId="{5279895D-D10B-4EF6-AF9C-29EE30922E81}" dt="2024-06-19T22:01:44.607" v="1619" actId="26606"/>
          <ac:spMkLst>
            <pc:docMk/>
            <pc:sldMk cId="2506702139" sldId="256"/>
            <ac:spMk id="2" creationId="{D89C43C1-150F-C978-A48F-8EA2F107FCE5}"/>
          </ac:spMkLst>
        </pc:spChg>
        <pc:spChg chg="mod">
          <ac:chgData name="jacob dynes" userId="f56123387d1bcbaa" providerId="LiveId" clId="{5279895D-D10B-4EF6-AF9C-29EE30922E81}" dt="2024-06-19T22:01:44.607" v="1619" actId="26606"/>
          <ac:spMkLst>
            <pc:docMk/>
            <pc:sldMk cId="2506702139" sldId="256"/>
            <ac:spMk id="3" creationId="{25ECAEF1-4DC8-B0F7-0F29-A11C90FD7582}"/>
          </ac:spMkLst>
        </pc:spChg>
        <pc:spChg chg="add">
          <ac:chgData name="jacob dynes" userId="f56123387d1bcbaa" providerId="LiveId" clId="{5279895D-D10B-4EF6-AF9C-29EE30922E81}" dt="2024-06-19T22:01:44.607" v="1619" actId="26606"/>
          <ac:spMkLst>
            <pc:docMk/>
            <pc:sldMk cId="2506702139" sldId="256"/>
            <ac:spMk id="9" creationId="{73C994B4-9721-4148-9EEC-6793CECDE8DD}"/>
          </ac:spMkLst>
        </pc:spChg>
        <pc:spChg chg="add">
          <ac:chgData name="jacob dynes" userId="f56123387d1bcbaa" providerId="LiveId" clId="{5279895D-D10B-4EF6-AF9C-29EE30922E81}" dt="2024-06-19T22:01:44.607" v="1619" actId="26606"/>
          <ac:spMkLst>
            <pc:docMk/>
            <pc:sldMk cId="2506702139" sldId="256"/>
            <ac:spMk id="11" creationId="{F9D95E49-763A-4886-B038-82F734740554}"/>
          </ac:spMkLst>
        </pc:spChg>
        <pc:spChg chg="add">
          <ac:chgData name="jacob dynes" userId="f56123387d1bcbaa" providerId="LiveId" clId="{5279895D-D10B-4EF6-AF9C-29EE30922E81}" dt="2024-06-19T22:01:44.607" v="1619" actId="26606"/>
          <ac:spMkLst>
            <pc:docMk/>
            <pc:sldMk cId="2506702139" sldId="256"/>
            <ac:spMk id="13" creationId="{4525F6AD-9418-4374-8ECA-3780082B1BBE}"/>
          </ac:spMkLst>
        </pc:spChg>
        <pc:spChg chg="add">
          <ac:chgData name="jacob dynes" userId="f56123387d1bcbaa" providerId="LiveId" clId="{5279895D-D10B-4EF6-AF9C-29EE30922E81}" dt="2024-06-19T22:01:44.607" v="1619" actId="26606"/>
          <ac:spMkLst>
            <pc:docMk/>
            <pc:sldMk cId="2506702139" sldId="256"/>
            <ac:spMk id="15" creationId="{3B083774-A903-4B1B-BC6A-94C1F048E82B}"/>
          </ac:spMkLst>
        </pc:spChg>
        <pc:picChg chg="add">
          <ac:chgData name="jacob dynes" userId="f56123387d1bcbaa" providerId="LiveId" clId="{5279895D-D10B-4EF6-AF9C-29EE30922E81}" dt="2024-06-19T22:01:44.607" v="1619" actId="26606"/>
          <ac:picMkLst>
            <pc:docMk/>
            <pc:sldMk cId="2506702139" sldId="256"/>
            <ac:picMk id="5" creationId="{E0EEFAEA-C0EB-3DDD-D544-3FD3530B4B98}"/>
          </ac:picMkLst>
        </pc:picChg>
        <pc:cxnChg chg="add">
          <ac:chgData name="jacob dynes" userId="f56123387d1bcbaa" providerId="LiveId" clId="{5279895D-D10B-4EF6-AF9C-29EE30922E81}" dt="2024-06-19T22:01:44.607" v="1619" actId="26606"/>
          <ac:cxnSpMkLst>
            <pc:docMk/>
            <pc:sldMk cId="2506702139" sldId="256"/>
            <ac:cxnSpMk id="17" creationId="{F1E07EB8-B07C-4EF5-8DE2-6B03F3EC83E1}"/>
          </ac:cxnSpMkLst>
        </pc:cxnChg>
        <pc:cxnChg chg="add">
          <ac:chgData name="jacob dynes" userId="f56123387d1bcbaa" providerId="LiveId" clId="{5279895D-D10B-4EF6-AF9C-29EE30922E81}" dt="2024-06-19T22:01:44.607" v="1619" actId="26606"/>
          <ac:cxnSpMkLst>
            <pc:docMk/>
            <pc:sldMk cId="2506702139" sldId="256"/>
            <ac:cxnSpMk id="19" creationId="{C39679CC-0AEA-4729-827F-5738C10515DE}"/>
          </ac:cxnSpMkLst>
        </pc:cxnChg>
      </pc:sldChg>
      <pc:sldChg chg="modSp add del mod">
        <pc:chgData name="jacob dynes" userId="f56123387d1bcbaa" providerId="LiveId" clId="{5279895D-D10B-4EF6-AF9C-29EE30922E81}" dt="2024-06-19T21:05:21.286" v="432" actId="2696"/>
        <pc:sldMkLst>
          <pc:docMk/>
          <pc:sldMk cId="0" sldId="257"/>
        </pc:sldMkLst>
        <pc:spChg chg="mod">
          <ac:chgData name="jacob dynes" userId="f56123387d1bcbaa" providerId="LiveId" clId="{5279895D-D10B-4EF6-AF9C-29EE30922E81}" dt="2024-06-19T19:27:04.574" v="365" actId="1076"/>
          <ac:spMkLst>
            <pc:docMk/>
            <pc:sldMk cId="0" sldId="257"/>
            <ac:spMk id="3" creationId="{00000000-0000-0000-0000-000000000000}"/>
          </ac:spMkLst>
        </pc:spChg>
      </pc:sldChg>
      <pc:sldChg chg="addSp delSp modSp new del mod">
        <pc:chgData name="jacob dynes" userId="f56123387d1bcbaa" providerId="LiveId" clId="{5279895D-D10B-4EF6-AF9C-29EE30922E81}" dt="2024-06-10T02:48:05.102" v="32" actId="2696"/>
        <pc:sldMkLst>
          <pc:docMk/>
          <pc:sldMk cId="154955755" sldId="257"/>
        </pc:sldMkLst>
        <pc:picChg chg="add del">
          <ac:chgData name="jacob dynes" userId="f56123387d1bcbaa" providerId="LiveId" clId="{5279895D-D10B-4EF6-AF9C-29EE30922E81}" dt="2024-06-10T02:42:59.916" v="2" actId="21"/>
          <ac:picMkLst>
            <pc:docMk/>
            <pc:sldMk cId="154955755" sldId="257"/>
            <ac:picMk id="2" creationId="{D03EA2C3-A031-6F85-2C38-95F1E8C09393}"/>
          </ac:picMkLst>
        </pc:picChg>
        <pc:picChg chg="mod">
          <ac:chgData name="jacob dynes" userId="f56123387d1bcbaa" providerId="LiveId" clId="{5279895D-D10B-4EF6-AF9C-29EE30922E81}" dt="2024-06-10T02:43:51.980" v="6" actId="1076"/>
          <ac:picMkLst>
            <pc:docMk/>
            <pc:sldMk cId="154955755" sldId="257"/>
            <ac:picMk id="3" creationId="{E091567E-C33F-7DBE-2FFC-140C750D1CEE}"/>
          </ac:picMkLst>
        </pc:picChg>
        <pc:picChg chg="del mod">
          <ac:chgData name="jacob dynes" userId="f56123387d1bcbaa" providerId="LiveId" clId="{5279895D-D10B-4EF6-AF9C-29EE30922E81}" dt="2024-06-10T02:44:57.307" v="9" actId="21"/>
          <ac:picMkLst>
            <pc:docMk/>
            <pc:sldMk cId="154955755" sldId="257"/>
            <ac:picMk id="4" creationId="{128DD97B-6EAA-8E5C-D247-4EEF6D9EEBE7}"/>
          </ac:picMkLst>
        </pc:picChg>
      </pc:sldChg>
      <pc:sldChg chg="addSp modSp new del mod">
        <pc:chgData name="jacob dynes" userId="f56123387d1bcbaa" providerId="LiveId" clId="{5279895D-D10B-4EF6-AF9C-29EE30922E81}" dt="2024-06-10T02:48:02.939" v="31" actId="2696"/>
        <pc:sldMkLst>
          <pc:docMk/>
          <pc:sldMk cId="535884825" sldId="258"/>
        </pc:sldMkLst>
        <pc:picChg chg="add mod">
          <ac:chgData name="jacob dynes" userId="f56123387d1bcbaa" providerId="LiveId" clId="{5279895D-D10B-4EF6-AF9C-29EE30922E81}" dt="2024-06-10T02:45:08.070" v="12" actId="14100"/>
          <ac:picMkLst>
            <pc:docMk/>
            <pc:sldMk cId="535884825" sldId="258"/>
            <ac:picMk id="2" creationId="{BF1481C7-5594-9BDF-4C2A-046CB9125BED}"/>
          </ac:picMkLst>
        </pc:picChg>
      </pc:sldChg>
      <pc:sldChg chg="addSp delSp modSp add mod ord">
        <pc:chgData name="jacob dynes" userId="f56123387d1bcbaa" providerId="LiveId" clId="{5279895D-D10B-4EF6-AF9C-29EE30922E81}" dt="2024-06-19T22:05:32.765" v="1635" actId="2711"/>
        <pc:sldMkLst>
          <pc:docMk/>
          <pc:sldMk cId="817421400" sldId="258"/>
        </pc:sldMkLst>
        <pc:spChg chg="mod">
          <ac:chgData name="jacob dynes" userId="f56123387d1bcbaa" providerId="LiveId" clId="{5279895D-D10B-4EF6-AF9C-29EE30922E81}" dt="2024-06-19T22:05:32.765" v="1635" actId="2711"/>
          <ac:spMkLst>
            <pc:docMk/>
            <pc:sldMk cId="817421400" sldId="258"/>
            <ac:spMk id="2" creationId="{12570DED-E942-4274-A5C5-61D0403EDC64}"/>
          </ac:spMkLst>
        </pc:spChg>
        <pc:spChg chg="mod ord">
          <ac:chgData name="jacob dynes" userId="f56123387d1bcbaa" providerId="LiveId" clId="{5279895D-D10B-4EF6-AF9C-29EE30922E81}" dt="2024-06-19T22:05:24.706" v="1634" actId="2711"/>
          <ac:spMkLst>
            <pc:docMk/>
            <pc:sldMk cId="817421400" sldId="258"/>
            <ac:spMk id="7" creationId="{FADDAB32-E602-42AB-85E5-81A683738955}"/>
          </ac:spMkLst>
        </pc:spChg>
        <pc:spChg chg="del">
          <ac:chgData name="jacob dynes" userId="f56123387d1bcbaa" providerId="LiveId" clId="{5279895D-D10B-4EF6-AF9C-29EE30922E81}" dt="2024-06-19T22:04:02.813" v="1627" actId="26606"/>
          <ac:spMkLst>
            <pc:docMk/>
            <pc:sldMk cId="817421400" sldId="258"/>
            <ac:spMk id="12" creationId="{C0763A76-9F1C-4FC5-82B7-DD475DA461B2}"/>
          </ac:spMkLst>
        </pc:spChg>
        <pc:spChg chg="del">
          <ac:chgData name="jacob dynes" userId="f56123387d1bcbaa" providerId="LiveId" clId="{5279895D-D10B-4EF6-AF9C-29EE30922E81}" dt="2024-06-19T22:04:02.813" v="1627" actId="26606"/>
          <ac:spMkLst>
            <pc:docMk/>
            <pc:sldMk cId="817421400" sldId="258"/>
            <ac:spMk id="14" creationId="{E81BF4F6-F2CF-4984-9D14-D6966D92F99F}"/>
          </ac:spMkLst>
        </pc:spChg>
        <pc:spChg chg="add">
          <ac:chgData name="jacob dynes" userId="f56123387d1bcbaa" providerId="LiveId" clId="{5279895D-D10B-4EF6-AF9C-29EE30922E81}" dt="2024-06-19T22:04:02.813" v="1627" actId="26606"/>
          <ac:spMkLst>
            <pc:docMk/>
            <pc:sldMk cId="817421400" sldId="258"/>
            <ac:spMk id="19" creationId="{A2679492-7988-4050-9056-542444452411}"/>
          </ac:spMkLst>
        </pc:spChg>
        <pc:spChg chg="add">
          <ac:chgData name="jacob dynes" userId="f56123387d1bcbaa" providerId="LiveId" clId="{5279895D-D10B-4EF6-AF9C-29EE30922E81}" dt="2024-06-19T22:04:02.813" v="1627" actId="26606"/>
          <ac:spMkLst>
            <pc:docMk/>
            <pc:sldMk cId="817421400" sldId="258"/>
            <ac:spMk id="21" creationId="{B091B163-7D61-4891-ABCF-5C13D9C418D0}"/>
          </ac:spMkLst>
        </pc:spChg>
        <pc:picChg chg="mod">
          <ac:chgData name="jacob dynes" userId="f56123387d1bcbaa" providerId="LiveId" clId="{5279895D-D10B-4EF6-AF9C-29EE30922E81}" dt="2024-06-19T22:04:02.813" v="1627" actId="26606"/>
          <ac:picMkLst>
            <pc:docMk/>
            <pc:sldMk cId="817421400" sldId="258"/>
            <ac:picMk id="4" creationId="{3E3E8C93-3CD4-A506-2C46-08BC59593D91}"/>
          </ac:picMkLst>
        </pc:picChg>
        <pc:cxnChg chg="add">
          <ac:chgData name="jacob dynes" userId="f56123387d1bcbaa" providerId="LiveId" clId="{5279895D-D10B-4EF6-AF9C-29EE30922E81}" dt="2024-06-19T22:04:02.813" v="1627" actId="26606"/>
          <ac:cxnSpMkLst>
            <pc:docMk/>
            <pc:sldMk cId="817421400" sldId="258"/>
            <ac:cxnSpMk id="23" creationId="{C49DA8F6-BCC1-4447-B54C-57856834B94B}"/>
          </ac:cxnSpMkLst>
        </pc:cxnChg>
      </pc:sldChg>
      <pc:sldChg chg="addSp delSp new del mod ord">
        <pc:chgData name="jacob dynes" userId="f56123387d1bcbaa" providerId="LiveId" clId="{5279895D-D10B-4EF6-AF9C-29EE30922E81}" dt="2024-06-10T03:19:31.793" v="255" actId="2696"/>
        <pc:sldMkLst>
          <pc:docMk/>
          <pc:sldMk cId="184546139" sldId="259"/>
        </pc:sldMkLst>
        <pc:picChg chg="add del">
          <ac:chgData name="jacob dynes" userId="f56123387d1bcbaa" providerId="LiveId" clId="{5279895D-D10B-4EF6-AF9C-29EE30922E81}" dt="2024-06-10T02:47:59.881" v="30" actId="21"/>
          <ac:picMkLst>
            <pc:docMk/>
            <pc:sldMk cId="184546139" sldId="259"/>
            <ac:picMk id="2" creationId="{69FE73FE-4E47-355C-8533-CCF3987EBD51}"/>
          </ac:picMkLst>
        </pc:picChg>
      </pc:sldChg>
      <pc:sldChg chg="modSp add mod ord">
        <pc:chgData name="jacob dynes" userId="f56123387d1bcbaa" providerId="LiveId" clId="{5279895D-D10B-4EF6-AF9C-29EE30922E81}" dt="2024-06-19T19:27:56.085" v="367" actId="2711"/>
        <pc:sldMkLst>
          <pc:docMk/>
          <pc:sldMk cId="0" sldId="260"/>
        </pc:sldMkLst>
        <pc:spChg chg="mod">
          <ac:chgData name="jacob dynes" userId="f56123387d1bcbaa" providerId="LiveId" clId="{5279895D-D10B-4EF6-AF9C-29EE30922E81}" dt="2024-06-19T19:27:56.085" v="367" actId="2711"/>
          <ac:spMkLst>
            <pc:docMk/>
            <pc:sldMk cId="0" sldId="260"/>
            <ac:spMk id="2" creationId="{00000000-0000-0000-0000-000000000000}"/>
          </ac:spMkLst>
        </pc:spChg>
      </pc:sldChg>
      <pc:sldChg chg="new del">
        <pc:chgData name="jacob dynes" userId="f56123387d1bcbaa" providerId="LiveId" clId="{5279895D-D10B-4EF6-AF9C-29EE30922E81}" dt="2024-06-10T02:49:00.579" v="40" actId="2696"/>
        <pc:sldMkLst>
          <pc:docMk/>
          <pc:sldMk cId="1251880812" sldId="261"/>
        </pc:sldMkLst>
      </pc:sldChg>
      <pc:sldChg chg="addSp delSp modSp new del mod ord">
        <pc:chgData name="jacob dynes" userId="f56123387d1bcbaa" providerId="LiveId" clId="{5279895D-D10B-4EF6-AF9C-29EE30922E81}" dt="2024-06-19T21:36:06.624" v="1062" actId="2696"/>
        <pc:sldMkLst>
          <pc:docMk/>
          <pc:sldMk cId="3918067396" sldId="261"/>
        </pc:sldMkLst>
        <pc:spChg chg="add del mod">
          <ac:chgData name="jacob dynes" userId="f56123387d1bcbaa" providerId="LiveId" clId="{5279895D-D10B-4EF6-AF9C-29EE30922E81}" dt="2024-06-18T03:05:45.541" v="314"/>
          <ac:spMkLst>
            <pc:docMk/>
            <pc:sldMk cId="3918067396" sldId="261"/>
            <ac:spMk id="2" creationId="{8B7A3963-F80C-1E75-AE64-BD3DFD99B562}"/>
          </ac:spMkLst>
        </pc:spChg>
        <pc:spChg chg="add mod">
          <ac:chgData name="jacob dynes" userId="f56123387d1bcbaa" providerId="LiveId" clId="{5279895D-D10B-4EF6-AF9C-29EE30922E81}" dt="2024-06-19T19:34:59.421" v="398" actId="2711"/>
          <ac:spMkLst>
            <pc:docMk/>
            <pc:sldMk cId="3918067396" sldId="261"/>
            <ac:spMk id="3" creationId="{8C576D6C-A1BB-D46E-B717-58BF69F90A32}"/>
          </ac:spMkLst>
        </pc:spChg>
        <pc:picChg chg="add del">
          <ac:chgData name="jacob dynes" userId="f56123387d1bcbaa" providerId="LiveId" clId="{5279895D-D10B-4EF6-AF9C-29EE30922E81}" dt="2024-06-10T03:10:02.180" v="171" actId="21"/>
          <ac:picMkLst>
            <pc:docMk/>
            <pc:sldMk cId="3918067396" sldId="261"/>
            <ac:picMk id="2" creationId="{7F15D1EA-54C0-02C2-2D0A-E4D616158C23}"/>
          </ac:picMkLst>
        </pc:picChg>
      </pc:sldChg>
      <pc:sldChg chg="addSp delSp modSp add mod ord">
        <pc:chgData name="jacob dynes" userId="f56123387d1bcbaa" providerId="LiveId" clId="{5279895D-D10B-4EF6-AF9C-29EE30922E81}" dt="2024-06-19T22:05:12.216" v="1633" actId="2711"/>
        <pc:sldMkLst>
          <pc:docMk/>
          <pc:sldMk cId="3214001409" sldId="262"/>
        </pc:sldMkLst>
        <pc:spChg chg="mod">
          <ac:chgData name="jacob dynes" userId="f56123387d1bcbaa" providerId="LiveId" clId="{5279895D-D10B-4EF6-AF9C-29EE30922E81}" dt="2024-06-19T22:05:12.216" v="1633" actId="2711"/>
          <ac:spMkLst>
            <pc:docMk/>
            <pc:sldMk cId="3214001409" sldId="262"/>
            <ac:spMk id="2" creationId="{12570DED-E942-4274-A5C5-61D0403EDC64}"/>
          </ac:spMkLst>
        </pc:spChg>
        <pc:spChg chg="mod">
          <ac:chgData name="jacob dynes" userId="f56123387d1bcbaa" providerId="LiveId" clId="{5279895D-D10B-4EF6-AF9C-29EE30922E81}" dt="2024-06-19T22:05:05.892" v="1632" actId="2711"/>
          <ac:spMkLst>
            <pc:docMk/>
            <pc:sldMk cId="3214001409" sldId="262"/>
            <ac:spMk id="7" creationId="{FADDAB32-E602-42AB-85E5-81A683738955}"/>
          </ac:spMkLst>
        </pc:spChg>
        <pc:spChg chg="del">
          <ac:chgData name="jacob dynes" userId="f56123387d1bcbaa" providerId="LiveId" clId="{5279895D-D10B-4EF6-AF9C-29EE30922E81}" dt="2024-06-19T22:04:24.250" v="1628" actId="26606"/>
          <ac:spMkLst>
            <pc:docMk/>
            <pc:sldMk cId="3214001409" sldId="262"/>
            <ac:spMk id="12" creationId="{B210AC1D-4063-4C6E-9528-FA9C4C0C18E6}"/>
          </ac:spMkLst>
        </pc:spChg>
        <pc:spChg chg="del">
          <ac:chgData name="jacob dynes" userId="f56123387d1bcbaa" providerId="LiveId" clId="{5279895D-D10B-4EF6-AF9C-29EE30922E81}" dt="2024-06-19T22:04:24.250" v="1628" actId="26606"/>
          <ac:spMkLst>
            <pc:docMk/>
            <pc:sldMk cId="3214001409" sldId="262"/>
            <ac:spMk id="14" creationId="{02F8C595-E68C-4306-AED8-DC7826A0A506}"/>
          </ac:spMkLst>
        </pc:spChg>
        <pc:spChg chg="add">
          <ac:chgData name="jacob dynes" userId="f56123387d1bcbaa" providerId="LiveId" clId="{5279895D-D10B-4EF6-AF9C-29EE30922E81}" dt="2024-06-19T22:04:24.250" v="1628" actId="26606"/>
          <ac:spMkLst>
            <pc:docMk/>
            <pc:sldMk cId="3214001409" sldId="262"/>
            <ac:spMk id="19" creationId="{A2679492-7988-4050-9056-542444452411}"/>
          </ac:spMkLst>
        </pc:spChg>
        <pc:spChg chg="add">
          <ac:chgData name="jacob dynes" userId="f56123387d1bcbaa" providerId="LiveId" clId="{5279895D-D10B-4EF6-AF9C-29EE30922E81}" dt="2024-06-19T22:04:24.250" v="1628" actId="26606"/>
          <ac:spMkLst>
            <pc:docMk/>
            <pc:sldMk cId="3214001409" sldId="262"/>
            <ac:spMk id="21" creationId="{B091B163-7D61-4891-ABCF-5C13D9C418D0}"/>
          </ac:spMkLst>
        </pc:spChg>
        <pc:picChg chg="mod">
          <ac:chgData name="jacob dynes" userId="f56123387d1bcbaa" providerId="LiveId" clId="{5279895D-D10B-4EF6-AF9C-29EE30922E81}" dt="2024-06-19T22:04:24.250" v="1628" actId="26606"/>
          <ac:picMkLst>
            <pc:docMk/>
            <pc:sldMk cId="3214001409" sldId="262"/>
            <ac:picMk id="4" creationId="{826215E8-DAC7-9896-59D3-32A10C79CC5F}"/>
          </ac:picMkLst>
        </pc:picChg>
        <pc:cxnChg chg="add">
          <ac:chgData name="jacob dynes" userId="f56123387d1bcbaa" providerId="LiveId" clId="{5279895D-D10B-4EF6-AF9C-29EE30922E81}" dt="2024-06-19T22:04:24.250" v="1628" actId="26606"/>
          <ac:cxnSpMkLst>
            <pc:docMk/>
            <pc:sldMk cId="3214001409" sldId="262"/>
            <ac:cxnSpMk id="23" creationId="{C49DA8F6-BCC1-4447-B54C-57856834B94B}"/>
          </ac:cxnSpMkLst>
        </pc:cxnChg>
      </pc:sldChg>
      <pc:sldChg chg="modSp add">
        <pc:chgData name="jacob dynes" userId="f56123387d1bcbaa" providerId="LiveId" clId="{5279895D-D10B-4EF6-AF9C-29EE30922E81}" dt="2024-06-19T19:28:52.238" v="372" actId="2711"/>
        <pc:sldMkLst>
          <pc:docMk/>
          <pc:sldMk cId="0" sldId="263"/>
        </pc:sldMkLst>
        <pc:spChg chg="mod">
          <ac:chgData name="jacob dynes" userId="f56123387d1bcbaa" providerId="LiveId" clId="{5279895D-D10B-4EF6-AF9C-29EE30922E81}" dt="2024-06-19T19:28:52.238" v="372" actId="2711"/>
          <ac:spMkLst>
            <pc:docMk/>
            <pc:sldMk cId="0" sldId="263"/>
            <ac:spMk id="2" creationId="{00000000-0000-0000-0000-000000000000}"/>
          </ac:spMkLst>
        </pc:spChg>
      </pc:sldChg>
      <pc:sldChg chg="modSp add del mod ord">
        <pc:chgData name="jacob dynes" userId="f56123387d1bcbaa" providerId="LiveId" clId="{5279895D-D10B-4EF6-AF9C-29EE30922E81}" dt="2024-06-19T21:17:54.039" v="577" actId="2696"/>
        <pc:sldMkLst>
          <pc:docMk/>
          <pc:sldMk cId="0" sldId="264"/>
        </pc:sldMkLst>
        <pc:spChg chg="mod">
          <ac:chgData name="jacob dynes" userId="f56123387d1bcbaa" providerId="LiveId" clId="{5279895D-D10B-4EF6-AF9C-29EE30922E81}" dt="2024-06-19T19:29:01.581" v="373" actId="2711"/>
          <ac:spMkLst>
            <pc:docMk/>
            <pc:sldMk cId="0" sldId="264"/>
            <ac:spMk id="3" creationId="{00000000-0000-0000-0000-000000000000}"/>
          </ac:spMkLst>
        </pc:spChg>
      </pc:sldChg>
      <pc:sldChg chg="delSp add del setBg delDesignElem">
        <pc:chgData name="jacob dynes" userId="f56123387d1bcbaa" providerId="LiveId" clId="{5279895D-D10B-4EF6-AF9C-29EE30922E81}" dt="2024-06-19T21:18:29" v="595" actId="2696"/>
        <pc:sldMkLst>
          <pc:docMk/>
          <pc:sldMk cId="1233033618" sldId="264"/>
        </pc:sldMkLst>
        <pc:spChg chg="del">
          <ac:chgData name="jacob dynes" userId="f56123387d1bcbaa" providerId="LiveId" clId="{5279895D-D10B-4EF6-AF9C-29EE30922E81}" dt="2024-06-19T21:18:21.246" v="594"/>
          <ac:spMkLst>
            <pc:docMk/>
            <pc:sldMk cId="1233033618" sldId="264"/>
            <ac:spMk id="9" creationId="{5AA03EDC-7067-4DFF-B672-541D016AAAB8}"/>
          </ac:spMkLst>
        </pc:spChg>
        <pc:spChg chg="del">
          <ac:chgData name="jacob dynes" userId="f56123387d1bcbaa" providerId="LiveId" clId="{5279895D-D10B-4EF6-AF9C-29EE30922E81}" dt="2024-06-19T21:18:21.246" v="594"/>
          <ac:spMkLst>
            <pc:docMk/>
            <pc:sldMk cId="1233033618" sldId="264"/>
            <ac:spMk id="11" creationId="{0EBF3E39-B0BE-496A-8604-9007470FFA3A}"/>
          </ac:spMkLst>
        </pc:spChg>
      </pc:sldChg>
      <pc:sldChg chg="addSp modSp add mod setBg">
        <pc:chgData name="jacob dynes" userId="f56123387d1bcbaa" providerId="LiveId" clId="{5279895D-D10B-4EF6-AF9C-29EE30922E81}" dt="2024-06-19T22:04:54.053" v="1631" actId="2711"/>
        <pc:sldMkLst>
          <pc:docMk/>
          <pc:sldMk cId="98318913" sldId="265"/>
        </pc:sldMkLst>
        <pc:spChg chg="mod">
          <ac:chgData name="jacob dynes" userId="f56123387d1bcbaa" providerId="LiveId" clId="{5279895D-D10B-4EF6-AF9C-29EE30922E81}" dt="2024-06-19T22:04:38.694" v="1629" actId="26606"/>
          <ac:spMkLst>
            <pc:docMk/>
            <pc:sldMk cId="98318913" sldId="265"/>
            <ac:spMk id="8" creationId="{00000000-0000-0000-0000-000000000000}"/>
          </ac:spMkLst>
        </pc:spChg>
        <pc:spChg chg="mod">
          <ac:chgData name="jacob dynes" userId="f56123387d1bcbaa" providerId="LiveId" clId="{5279895D-D10B-4EF6-AF9C-29EE30922E81}" dt="2024-06-19T22:04:54.053" v="1631" actId="2711"/>
          <ac:spMkLst>
            <pc:docMk/>
            <pc:sldMk cId="98318913" sldId="265"/>
            <ac:spMk id="9" creationId="{00000000-0000-0000-0000-000000000000}"/>
          </ac:spMkLst>
        </pc:spChg>
        <pc:spChg chg="add">
          <ac:chgData name="jacob dynes" userId="f56123387d1bcbaa" providerId="LiveId" clId="{5279895D-D10B-4EF6-AF9C-29EE30922E81}" dt="2024-06-19T22:04:38.694" v="1629" actId="26606"/>
          <ac:spMkLst>
            <pc:docMk/>
            <pc:sldMk cId="98318913" sldId="265"/>
            <ac:spMk id="14" creationId="{A2679492-7988-4050-9056-542444452411}"/>
          </ac:spMkLst>
        </pc:spChg>
        <pc:spChg chg="add">
          <ac:chgData name="jacob dynes" userId="f56123387d1bcbaa" providerId="LiveId" clId="{5279895D-D10B-4EF6-AF9C-29EE30922E81}" dt="2024-06-19T22:04:38.694" v="1629" actId="26606"/>
          <ac:spMkLst>
            <pc:docMk/>
            <pc:sldMk cId="98318913" sldId="265"/>
            <ac:spMk id="16" creationId="{B091B163-7D61-4891-ABCF-5C13D9C418D0}"/>
          </ac:spMkLst>
        </pc:spChg>
        <pc:grpChg chg="add">
          <ac:chgData name="jacob dynes" userId="f56123387d1bcbaa" providerId="LiveId" clId="{5279895D-D10B-4EF6-AF9C-29EE30922E81}" dt="2024-06-19T22:04:38.694" v="1629" actId="26606"/>
          <ac:grpSpMkLst>
            <pc:docMk/>
            <pc:sldMk cId="98318913" sldId="265"/>
            <ac:grpSpMk id="18" creationId="{0474DF76-993E-44DE-AFB0-C416182ACECF}"/>
          </ac:grpSpMkLst>
        </pc:grpChg>
        <pc:cxnChg chg="add">
          <ac:chgData name="jacob dynes" userId="f56123387d1bcbaa" providerId="LiveId" clId="{5279895D-D10B-4EF6-AF9C-29EE30922E81}" dt="2024-06-19T22:04:38.694" v="1629" actId="26606"/>
          <ac:cxnSpMkLst>
            <pc:docMk/>
            <pc:sldMk cId="98318913" sldId="265"/>
            <ac:cxnSpMk id="23" creationId="{C49DA8F6-BCC1-4447-B54C-57856834B94B}"/>
          </ac:cxnSpMkLst>
        </pc:cxnChg>
      </pc:sldChg>
      <pc:sldChg chg="modSp add mod ord">
        <pc:chgData name="jacob dynes" userId="f56123387d1bcbaa" providerId="LiveId" clId="{5279895D-D10B-4EF6-AF9C-29EE30922E81}" dt="2024-06-19T19:32:06.871" v="377" actId="2711"/>
        <pc:sldMkLst>
          <pc:docMk/>
          <pc:sldMk cId="491273408" sldId="266"/>
        </pc:sldMkLst>
        <pc:spChg chg="mod">
          <ac:chgData name="jacob dynes" userId="f56123387d1bcbaa" providerId="LiveId" clId="{5279895D-D10B-4EF6-AF9C-29EE30922E81}" dt="2024-06-19T19:31:57.366" v="376" actId="2711"/>
          <ac:spMkLst>
            <pc:docMk/>
            <pc:sldMk cId="491273408" sldId="266"/>
            <ac:spMk id="2" creationId="{12570DED-E942-4274-A5C5-61D0403EDC64}"/>
          </ac:spMkLst>
        </pc:spChg>
        <pc:spChg chg="mod">
          <ac:chgData name="jacob dynes" userId="f56123387d1bcbaa" providerId="LiveId" clId="{5279895D-D10B-4EF6-AF9C-29EE30922E81}" dt="2024-06-19T19:32:06.871" v="377" actId="2711"/>
          <ac:spMkLst>
            <pc:docMk/>
            <pc:sldMk cId="491273408" sldId="266"/>
            <ac:spMk id="7" creationId="{FADDAB32-E602-42AB-85E5-81A683738955}"/>
          </ac:spMkLst>
        </pc:spChg>
      </pc:sldChg>
      <pc:sldChg chg="modSp add ord">
        <pc:chgData name="jacob dynes" userId="f56123387d1bcbaa" providerId="LiveId" clId="{5279895D-D10B-4EF6-AF9C-29EE30922E81}" dt="2024-06-10T02:58:38.207" v="113" actId="20577"/>
        <pc:sldMkLst>
          <pc:docMk/>
          <pc:sldMk cId="0" sldId="267"/>
        </pc:sldMkLst>
        <pc:spChg chg="mod">
          <ac:chgData name="jacob dynes" userId="f56123387d1bcbaa" providerId="LiveId" clId="{5279895D-D10B-4EF6-AF9C-29EE30922E81}" dt="2024-06-10T02:58:38.207" v="113" actId="20577"/>
          <ac:spMkLst>
            <pc:docMk/>
            <pc:sldMk cId="0" sldId="267"/>
            <ac:spMk id="2" creationId="{00000000-0000-0000-0000-000000000000}"/>
          </ac:spMkLst>
        </pc:spChg>
      </pc:sldChg>
      <pc:sldChg chg="add del ord">
        <pc:chgData name="jacob dynes" userId="f56123387d1bcbaa" providerId="LiveId" clId="{5279895D-D10B-4EF6-AF9C-29EE30922E81}" dt="2024-06-19T21:17:48.575" v="576" actId="2696"/>
        <pc:sldMkLst>
          <pc:docMk/>
          <pc:sldMk cId="0" sldId="268"/>
        </pc:sldMkLst>
      </pc:sldChg>
      <pc:sldChg chg="addSp modSp add mod ord setBg">
        <pc:chgData name="jacob dynes" userId="f56123387d1bcbaa" providerId="LiveId" clId="{5279895D-D10B-4EF6-AF9C-29EE30922E81}" dt="2024-06-19T22:05:54.004" v="1636" actId="26606"/>
        <pc:sldMkLst>
          <pc:docMk/>
          <pc:sldMk cId="4142817972" sldId="269"/>
        </pc:sldMkLst>
        <pc:spChg chg="mod">
          <ac:chgData name="jacob dynes" userId="f56123387d1bcbaa" providerId="LiveId" clId="{5279895D-D10B-4EF6-AF9C-29EE30922E81}" dt="2024-06-19T22:05:54.004" v="1636" actId="26606"/>
          <ac:spMkLst>
            <pc:docMk/>
            <pc:sldMk cId="4142817972" sldId="269"/>
            <ac:spMk id="5" creationId="{62F1FD27-E00B-1C92-0F82-C53A2BBEB28A}"/>
          </ac:spMkLst>
        </pc:spChg>
        <pc:spChg chg="add">
          <ac:chgData name="jacob dynes" userId="f56123387d1bcbaa" providerId="LiveId" clId="{5279895D-D10B-4EF6-AF9C-29EE30922E81}" dt="2024-06-19T22:05:54.004" v="1636" actId="26606"/>
          <ac:spMkLst>
            <pc:docMk/>
            <pc:sldMk cId="4142817972" sldId="269"/>
            <ac:spMk id="10" creationId="{100EDD19-6802-4EC3-95CE-CFFAB042CFD6}"/>
          </ac:spMkLst>
        </pc:spChg>
        <pc:spChg chg="add">
          <ac:chgData name="jacob dynes" userId="f56123387d1bcbaa" providerId="LiveId" clId="{5279895D-D10B-4EF6-AF9C-29EE30922E81}" dt="2024-06-19T22:05:54.004" v="1636" actId="26606"/>
          <ac:spMkLst>
            <pc:docMk/>
            <pc:sldMk cId="4142817972" sldId="269"/>
            <ac:spMk id="12" creationId="{DB17E863-922E-4C26-BD64-E8FD41D28661}"/>
          </ac:spMkLst>
        </pc:spChg>
      </pc:sldChg>
      <pc:sldChg chg="modSp add del mod ord">
        <pc:chgData name="jacob dynes" userId="f56123387d1bcbaa" providerId="LiveId" clId="{5279895D-D10B-4EF6-AF9C-29EE30922E81}" dt="2024-06-10T03:02:19.146" v="145" actId="2696"/>
        <pc:sldMkLst>
          <pc:docMk/>
          <pc:sldMk cId="310835691" sldId="270"/>
        </pc:sldMkLst>
        <pc:spChg chg="mod">
          <ac:chgData name="jacob dynes" userId="f56123387d1bcbaa" providerId="LiveId" clId="{5279895D-D10B-4EF6-AF9C-29EE30922E81}" dt="2024-06-10T03:01:08.103" v="135" actId="14100"/>
          <ac:spMkLst>
            <pc:docMk/>
            <pc:sldMk cId="310835691" sldId="270"/>
            <ac:spMk id="5" creationId="{62F1FD27-E00B-1C92-0F82-C53A2BBEB28A}"/>
          </ac:spMkLst>
        </pc:spChg>
      </pc:sldChg>
      <pc:sldChg chg="modSp add mod ord">
        <pc:chgData name="jacob dynes" userId="f56123387d1bcbaa" providerId="LiveId" clId="{5279895D-D10B-4EF6-AF9C-29EE30922E81}" dt="2024-06-10T03:04:30.209" v="159" actId="1076"/>
        <pc:sldMkLst>
          <pc:docMk/>
          <pc:sldMk cId="1467018118" sldId="270"/>
        </pc:sldMkLst>
        <pc:spChg chg="mod">
          <ac:chgData name="jacob dynes" userId="f56123387d1bcbaa" providerId="LiveId" clId="{5279895D-D10B-4EF6-AF9C-29EE30922E81}" dt="2024-06-10T03:04:23.167" v="158" actId="20577"/>
          <ac:spMkLst>
            <pc:docMk/>
            <pc:sldMk cId="1467018118" sldId="270"/>
            <ac:spMk id="5" creationId="{62F1FD27-E00B-1C92-0F82-C53A2BBEB28A}"/>
          </ac:spMkLst>
        </pc:spChg>
        <pc:graphicFrameChg chg="mod">
          <ac:chgData name="jacob dynes" userId="f56123387d1bcbaa" providerId="LiveId" clId="{5279895D-D10B-4EF6-AF9C-29EE30922E81}" dt="2024-06-10T03:04:30.209" v="159" actId="1076"/>
          <ac:graphicFrameMkLst>
            <pc:docMk/>
            <pc:sldMk cId="1467018118" sldId="270"/>
            <ac:graphicFrameMk id="2" creationId="{239C7CA7-9E73-E614-656F-419C54BDE704}"/>
          </ac:graphicFrameMkLst>
        </pc:graphicFrameChg>
        <pc:graphicFrameChg chg="mod">
          <ac:chgData name="jacob dynes" userId="f56123387d1bcbaa" providerId="LiveId" clId="{5279895D-D10B-4EF6-AF9C-29EE30922E81}" dt="2024-06-10T03:04:07.678" v="155" actId="1076"/>
          <ac:graphicFrameMkLst>
            <pc:docMk/>
            <pc:sldMk cId="1467018118" sldId="270"/>
            <ac:graphicFrameMk id="3" creationId="{C496C976-39FB-7701-90C4-32CF332CFDB0}"/>
          </ac:graphicFrameMkLst>
        </pc:graphicFrameChg>
      </pc:sldChg>
      <pc:sldChg chg="modSp add ord">
        <pc:chgData name="jacob dynes" userId="f56123387d1bcbaa" providerId="LiveId" clId="{5279895D-D10B-4EF6-AF9C-29EE30922E81}" dt="2024-06-19T19:32:50.259" v="379" actId="2711"/>
        <pc:sldMkLst>
          <pc:docMk/>
          <pc:sldMk cId="0" sldId="271"/>
        </pc:sldMkLst>
        <pc:spChg chg="mod">
          <ac:chgData name="jacob dynes" userId="f56123387d1bcbaa" providerId="LiveId" clId="{5279895D-D10B-4EF6-AF9C-29EE30922E81}" dt="2024-06-19T19:32:50.259" v="379" actId="2711"/>
          <ac:spMkLst>
            <pc:docMk/>
            <pc:sldMk cId="0" sldId="271"/>
            <ac:spMk id="2" creationId="{00000000-0000-0000-0000-000000000000}"/>
          </ac:spMkLst>
        </pc:spChg>
      </pc:sldChg>
      <pc:sldChg chg="modSp add del mod ord">
        <pc:chgData name="jacob dynes" userId="f56123387d1bcbaa" providerId="LiveId" clId="{5279895D-D10B-4EF6-AF9C-29EE30922E81}" dt="2024-06-10T03:02:22.927" v="146" actId="2696"/>
        <pc:sldMkLst>
          <pc:docMk/>
          <pc:sldMk cId="4021142295" sldId="271"/>
        </pc:sldMkLst>
        <pc:spChg chg="mod">
          <ac:chgData name="jacob dynes" userId="f56123387d1bcbaa" providerId="LiveId" clId="{5279895D-D10B-4EF6-AF9C-29EE30922E81}" dt="2024-06-10T03:00:53.568" v="129" actId="20577"/>
          <ac:spMkLst>
            <pc:docMk/>
            <pc:sldMk cId="4021142295" sldId="271"/>
            <ac:spMk id="5" creationId="{62F1FD27-E00B-1C92-0F82-C53A2BBEB28A}"/>
          </ac:spMkLst>
        </pc:spChg>
      </pc:sldChg>
      <pc:sldChg chg="add del ord">
        <pc:chgData name="jacob dynes" userId="f56123387d1bcbaa" providerId="LiveId" clId="{5279895D-D10B-4EF6-AF9C-29EE30922E81}" dt="2024-06-19T21:20:15.876" v="616" actId="2696"/>
        <pc:sldMkLst>
          <pc:docMk/>
          <pc:sldMk cId="0" sldId="272"/>
        </pc:sldMkLst>
      </pc:sldChg>
      <pc:sldChg chg="modSp add mod ord">
        <pc:chgData name="jacob dynes" userId="f56123387d1bcbaa" providerId="LiveId" clId="{5279895D-D10B-4EF6-AF9C-29EE30922E81}" dt="2024-06-19T19:33:11.030" v="381" actId="2711"/>
        <pc:sldMkLst>
          <pc:docMk/>
          <pc:sldMk cId="516590726" sldId="273"/>
        </pc:sldMkLst>
        <pc:spChg chg="mod">
          <ac:chgData name="jacob dynes" userId="f56123387d1bcbaa" providerId="LiveId" clId="{5279895D-D10B-4EF6-AF9C-29EE30922E81}" dt="2024-06-19T19:33:05.342" v="380" actId="2711"/>
          <ac:spMkLst>
            <pc:docMk/>
            <pc:sldMk cId="516590726" sldId="273"/>
            <ac:spMk id="2" creationId="{12570DED-E942-4274-A5C5-61D0403EDC64}"/>
          </ac:spMkLst>
        </pc:spChg>
        <pc:spChg chg="mod">
          <ac:chgData name="jacob dynes" userId="f56123387d1bcbaa" providerId="LiveId" clId="{5279895D-D10B-4EF6-AF9C-29EE30922E81}" dt="2024-06-19T19:33:11.030" v="381" actId="2711"/>
          <ac:spMkLst>
            <pc:docMk/>
            <pc:sldMk cId="516590726" sldId="273"/>
            <ac:spMk id="7" creationId="{FADDAB32-E602-42AB-85E5-81A683738955}"/>
          </ac:spMkLst>
        </pc:spChg>
      </pc:sldChg>
      <pc:sldChg chg="modSp add mod ord">
        <pc:chgData name="jacob dynes" userId="f56123387d1bcbaa" providerId="LiveId" clId="{5279895D-D10B-4EF6-AF9C-29EE30922E81}" dt="2024-06-19T19:33:31.133" v="385" actId="2711"/>
        <pc:sldMkLst>
          <pc:docMk/>
          <pc:sldMk cId="91480269" sldId="274"/>
        </pc:sldMkLst>
        <pc:spChg chg="mod">
          <ac:chgData name="jacob dynes" userId="f56123387d1bcbaa" providerId="LiveId" clId="{5279895D-D10B-4EF6-AF9C-29EE30922E81}" dt="2024-06-19T19:33:19.221" v="382" actId="2711"/>
          <ac:spMkLst>
            <pc:docMk/>
            <pc:sldMk cId="91480269" sldId="274"/>
            <ac:spMk id="4" creationId="{BA650256-CBEE-5ACC-4E9A-89AC1D129901}"/>
          </ac:spMkLst>
        </pc:spChg>
        <pc:spChg chg="mod">
          <ac:chgData name="jacob dynes" userId="f56123387d1bcbaa" providerId="LiveId" clId="{5279895D-D10B-4EF6-AF9C-29EE30922E81}" dt="2024-06-19T19:33:31.133" v="385" actId="2711"/>
          <ac:spMkLst>
            <pc:docMk/>
            <pc:sldMk cId="91480269" sldId="274"/>
            <ac:spMk id="6" creationId="{6EAD165A-AC79-E888-C2CC-09CA834D7084}"/>
          </ac:spMkLst>
        </pc:spChg>
      </pc:sldChg>
      <pc:sldChg chg="modSp add mod">
        <pc:chgData name="jacob dynes" userId="f56123387d1bcbaa" providerId="LiveId" clId="{5279895D-D10B-4EF6-AF9C-29EE30922E81}" dt="2024-06-19T19:33:40.941" v="386" actId="2711"/>
        <pc:sldMkLst>
          <pc:docMk/>
          <pc:sldMk cId="0" sldId="275"/>
        </pc:sldMkLst>
        <pc:spChg chg="mod">
          <ac:chgData name="jacob dynes" userId="f56123387d1bcbaa" providerId="LiveId" clId="{5279895D-D10B-4EF6-AF9C-29EE30922E81}" dt="2024-06-19T19:33:40.941" v="386" actId="2711"/>
          <ac:spMkLst>
            <pc:docMk/>
            <pc:sldMk cId="0" sldId="275"/>
            <ac:spMk id="2" creationId="{00000000-0000-0000-0000-000000000000}"/>
          </ac:spMkLst>
        </pc:spChg>
      </pc:sldChg>
      <pc:sldChg chg="add del ord">
        <pc:chgData name="jacob dynes" userId="f56123387d1bcbaa" providerId="LiveId" clId="{5279895D-D10B-4EF6-AF9C-29EE30922E81}" dt="2024-06-19T21:25:26.944" v="680" actId="2696"/>
        <pc:sldMkLst>
          <pc:docMk/>
          <pc:sldMk cId="0" sldId="276"/>
        </pc:sldMkLst>
      </pc:sldChg>
      <pc:sldChg chg="modSp add mod ord">
        <pc:chgData name="jacob dynes" userId="f56123387d1bcbaa" providerId="LiveId" clId="{5279895D-D10B-4EF6-AF9C-29EE30922E81}" dt="2024-06-19T22:10:22.712" v="1646" actId="14100"/>
        <pc:sldMkLst>
          <pc:docMk/>
          <pc:sldMk cId="2934460400" sldId="277"/>
        </pc:sldMkLst>
        <pc:spChg chg="mod">
          <ac:chgData name="jacob dynes" userId="f56123387d1bcbaa" providerId="LiveId" clId="{5279895D-D10B-4EF6-AF9C-29EE30922E81}" dt="2024-06-19T19:33:52.357" v="387" actId="2711"/>
          <ac:spMkLst>
            <pc:docMk/>
            <pc:sldMk cId="2934460400" sldId="277"/>
            <ac:spMk id="2" creationId="{12570DED-E942-4274-A5C5-61D0403EDC64}"/>
          </ac:spMkLst>
        </pc:spChg>
        <pc:spChg chg="mod">
          <ac:chgData name="jacob dynes" userId="f56123387d1bcbaa" providerId="LiveId" clId="{5279895D-D10B-4EF6-AF9C-29EE30922E81}" dt="2024-06-19T19:34:00.408" v="389" actId="27636"/>
          <ac:spMkLst>
            <pc:docMk/>
            <pc:sldMk cId="2934460400" sldId="277"/>
            <ac:spMk id="7" creationId="{FADDAB32-E602-42AB-85E5-81A683738955}"/>
          </ac:spMkLst>
        </pc:spChg>
        <pc:picChg chg="mod">
          <ac:chgData name="jacob dynes" userId="f56123387d1bcbaa" providerId="LiveId" clId="{5279895D-D10B-4EF6-AF9C-29EE30922E81}" dt="2024-06-19T22:10:06.844" v="1645" actId="14100"/>
          <ac:picMkLst>
            <pc:docMk/>
            <pc:sldMk cId="2934460400" sldId="277"/>
            <ac:picMk id="4" creationId="{8B3E110B-6272-D289-3D30-73233F49BDF0}"/>
          </ac:picMkLst>
        </pc:picChg>
        <pc:picChg chg="mod">
          <ac:chgData name="jacob dynes" userId="f56123387d1bcbaa" providerId="LiveId" clId="{5279895D-D10B-4EF6-AF9C-29EE30922E81}" dt="2024-06-19T22:10:22.712" v="1646" actId="14100"/>
          <ac:picMkLst>
            <pc:docMk/>
            <pc:sldMk cId="2934460400" sldId="277"/>
            <ac:picMk id="8" creationId="{D27746B5-D360-72B7-63AB-779ADFA15A20}"/>
          </ac:picMkLst>
        </pc:picChg>
      </pc:sldChg>
      <pc:sldChg chg="addSp delSp modSp add mod ord">
        <pc:chgData name="jacob dynes" userId="f56123387d1bcbaa" providerId="LiveId" clId="{5279895D-D10B-4EF6-AF9C-29EE30922E81}" dt="2024-06-19T22:08:52.063" v="1637" actId="26606"/>
        <pc:sldMkLst>
          <pc:docMk/>
          <pc:sldMk cId="1005462220" sldId="278"/>
        </pc:sldMkLst>
        <pc:spChg chg="mod">
          <ac:chgData name="jacob dynes" userId="f56123387d1bcbaa" providerId="LiveId" clId="{5279895D-D10B-4EF6-AF9C-29EE30922E81}" dt="2024-06-19T22:08:52.063" v="1637" actId="26606"/>
          <ac:spMkLst>
            <pc:docMk/>
            <pc:sldMk cId="1005462220" sldId="278"/>
            <ac:spMk id="2" creationId="{12570DED-E942-4274-A5C5-61D0403EDC64}"/>
          </ac:spMkLst>
        </pc:spChg>
        <pc:spChg chg="mod">
          <ac:chgData name="jacob dynes" userId="f56123387d1bcbaa" providerId="LiveId" clId="{5279895D-D10B-4EF6-AF9C-29EE30922E81}" dt="2024-06-19T22:08:52.063" v="1637" actId="26606"/>
          <ac:spMkLst>
            <pc:docMk/>
            <pc:sldMk cId="1005462220" sldId="278"/>
            <ac:spMk id="7" creationId="{FADDAB32-E602-42AB-85E5-81A683738955}"/>
          </ac:spMkLst>
        </pc:spChg>
        <pc:spChg chg="del">
          <ac:chgData name="jacob dynes" userId="f56123387d1bcbaa" providerId="LiveId" clId="{5279895D-D10B-4EF6-AF9C-29EE30922E81}" dt="2024-06-19T22:08:52.063" v="1637" actId="26606"/>
          <ac:spMkLst>
            <pc:docMk/>
            <pc:sldMk cId="1005462220" sldId="278"/>
            <ac:spMk id="15" creationId="{A8384FB5-9ADC-4DDC-881B-597D56F5B15D}"/>
          </ac:spMkLst>
        </pc:spChg>
        <pc:spChg chg="del">
          <ac:chgData name="jacob dynes" userId="f56123387d1bcbaa" providerId="LiveId" clId="{5279895D-D10B-4EF6-AF9C-29EE30922E81}" dt="2024-06-19T22:08:52.063" v="1637" actId="26606"/>
          <ac:spMkLst>
            <pc:docMk/>
            <pc:sldMk cId="1005462220" sldId="278"/>
            <ac:spMk id="17" creationId="{91E5A9A7-95C6-4F4F-B00E-C82E07FE62EF}"/>
          </ac:spMkLst>
        </pc:spChg>
        <pc:spChg chg="del">
          <ac:chgData name="jacob dynes" userId="f56123387d1bcbaa" providerId="LiveId" clId="{5279895D-D10B-4EF6-AF9C-29EE30922E81}" dt="2024-06-19T22:08:52.063" v="1637" actId="26606"/>
          <ac:spMkLst>
            <pc:docMk/>
            <pc:sldMk cId="1005462220" sldId="278"/>
            <ac:spMk id="19" creationId="{D07DD2DE-F619-49DD-B5E7-03A290FF4ED1}"/>
          </ac:spMkLst>
        </pc:spChg>
        <pc:spChg chg="del">
          <ac:chgData name="jacob dynes" userId="f56123387d1bcbaa" providerId="LiveId" clId="{5279895D-D10B-4EF6-AF9C-29EE30922E81}" dt="2024-06-19T22:08:52.063" v="1637" actId="26606"/>
          <ac:spMkLst>
            <pc:docMk/>
            <pc:sldMk cId="1005462220" sldId="278"/>
            <ac:spMk id="21" creationId="{85149191-5F60-4A28-AAFF-039F96B0F3EC}"/>
          </ac:spMkLst>
        </pc:spChg>
        <pc:spChg chg="del">
          <ac:chgData name="jacob dynes" userId="f56123387d1bcbaa" providerId="LiveId" clId="{5279895D-D10B-4EF6-AF9C-29EE30922E81}" dt="2024-06-19T22:08:52.063" v="1637" actId="26606"/>
          <ac:spMkLst>
            <pc:docMk/>
            <pc:sldMk cId="1005462220" sldId="278"/>
            <ac:spMk id="23" creationId="{F8260ED5-17F7-4158-B241-D51DD4CF1B7E}"/>
          </ac:spMkLst>
        </pc:spChg>
        <pc:spChg chg="add">
          <ac:chgData name="jacob dynes" userId="f56123387d1bcbaa" providerId="LiveId" clId="{5279895D-D10B-4EF6-AF9C-29EE30922E81}" dt="2024-06-19T22:08:52.063" v="1637" actId="26606"/>
          <ac:spMkLst>
            <pc:docMk/>
            <pc:sldMk cId="1005462220" sldId="278"/>
            <ac:spMk id="28" creationId="{A8384FB5-9ADC-4DDC-881B-597D56F5B15D}"/>
          </ac:spMkLst>
        </pc:spChg>
        <pc:spChg chg="add">
          <ac:chgData name="jacob dynes" userId="f56123387d1bcbaa" providerId="LiveId" clId="{5279895D-D10B-4EF6-AF9C-29EE30922E81}" dt="2024-06-19T22:08:52.063" v="1637" actId="26606"/>
          <ac:spMkLst>
            <pc:docMk/>
            <pc:sldMk cId="1005462220" sldId="278"/>
            <ac:spMk id="30" creationId="{91E5A9A7-95C6-4F4F-B00E-C82E07FE62EF}"/>
          </ac:spMkLst>
        </pc:spChg>
        <pc:spChg chg="add">
          <ac:chgData name="jacob dynes" userId="f56123387d1bcbaa" providerId="LiveId" clId="{5279895D-D10B-4EF6-AF9C-29EE30922E81}" dt="2024-06-19T22:08:52.063" v="1637" actId="26606"/>
          <ac:spMkLst>
            <pc:docMk/>
            <pc:sldMk cId="1005462220" sldId="278"/>
            <ac:spMk id="32" creationId="{D07DD2DE-F619-49DD-B5E7-03A290FF4ED1}"/>
          </ac:spMkLst>
        </pc:spChg>
        <pc:spChg chg="add">
          <ac:chgData name="jacob dynes" userId="f56123387d1bcbaa" providerId="LiveId" clId="{5279895D-D10B-4EF6-AF9C-29EE30922E81}" dt="2024-06-19T22:08:52.063" v="1637" actId="26606"/>
          <ac:spMkLst>
            <pc:docMk/>
            <pc:sldMk cId="1005462220" sldId="278"/>
            <ac:spMk id="34" creationId="{85149191-5F60-4A28-AAFF-039F96B0F3EC}"/>
          </ac:spMkLst>
        </pc:spChg>
        <pc:spChg chg="add">
          <ac:chgData name="jacob dynes" userId="f56123387d1bcbaa" providerId="LiveId" clId="{5279895D-D10B-4EF6-AF9C-29EE30922E81}" dt="2024-06-19T22:08:52.063" v="1637" actId="26606"/>
          <ac:spMkLst>
            <pc:docMk/>
            <pc:sldMk cId="1005462220" sldId="278"/>
            <ac:spMk id="36" creationId="{F8260ED5-17F7-4158-B241-D51DD4CF1B7E}"/>
          </ac:spMkLst>
        </pc:spChg>
        <pc:picChg chg="mod">
          <ac:chgData name="jacob dynes" userId="f56123387d1bcbaa" providerId="LiveId" clId="{5279895D-D10B-4EF6-AF9C-29EE30922E81}" dt="2024-06-19T22:08:52.063" v="1637" actId="26606"/>
          <ac:picMkLst>
            <pc:docMk/>
            <pc:sldMk cId="1005462220" sldId="278"/>
            <ac:picMk id="10" creationId="{51D27457-2502-E924-2ED0-97DB3F2CC4F2}"/>
          </ac:picMkLst>
        </pc:picChg>
      </pc:sldChg>
      <pc:sldChg chg="modSp add mod ord">
        <pc:chgData name="jacob dynes" userId="f56123387d1bcbaa" providerId="LiveId" clId="{5279895D-D10B-4EF6-AF9C-29EE30922E81}" dt="2024-06-19T19:34:28.773" v="393" actId="2711"/>
        <pc:sldMkLst>
          <pc:docMk/>
          <pc:sldMk cId="382406506" sldId="279"/>
        </pc:sldMkLst>
        <pc:spChg chg="mod">
          <ac:chgData name="jacob dynes" userId="f56123387d1bcbaa" providerId="LiveId" clId="{5279895D-D10B-4EF6-AF9C-29EE30922E81}" dt="2024-06-19T19:34:23.437" v="392" actId="2711"/>
          <ac:spMkLst>
            <pc:docMk/>
            <pc:sldMk cId="382406506" sldId="279"/>
            <ac:spMk id="2" creationId="{12570DED-E942-4274-A5C5-61D0403EDC64}"/>
          </ac:spMkLst>
        </pc:spChg>
        <pc:spChg chg="mod">
          <ac:chgData name="jacob dynes" userId="f56123387d1bcbaa" providerId="LiveId" clId="{5279895D-D10B-4EF6-AF9C-29EE30922E81}" dt="2024-06-19T19:34:28.773" v="393" actId="2711"/>
          <ac:spMkLst>
            <pc:docMk/>
            <pc:sldMk cId="382406506" sldId="279"/>
            <ac:spMk id="7" creationId="{FADDAB32-E602-42AB-85E5-81A683738955}"/>
          </ac:spMkLst>
        </pc:spChg>
      </pc:sldChg>
      <pc:sldChg chg="modSp add mod ord">
        <pc:chgData name="jacob dynes" userId="f56123387d1bcbaa" providerId="LiveId" clId="{5279895D-D10B-4EF6-AF9C-29EE30922E81}" dt="2024-06-19T19:34:42.325" v="395" actId="2711"/>
        <pc:sldMkLst>
          <pc:docMk/>
          <pc:sldMk cId="1516012863" sldId="280"/>
        </pc:sldMkLst>
        <pc:spChg chg="mod">
          <ac:chgData name="jacob dynes" userId="f56123387d1bcbaa" providerId="LiveId" clId="{5279895D-D10B-4EF6-AF9C-29EE30922E81}" dt="2024-06-19T19:34:35.254" v="394" actId="2711"/>
          <ac:spMkLst>
            <pc:docMk/>
            <pc:sldMk cId="1516012863" sldId="280"/>
            <ac:spMk id="2" creationId="{12570DED-E942-4274-A5C5-61D0403EDC64}"/>
          </ac:spMkLst>
        </pc:spChg>
        <pc:spChg chg="mod">
          <ac:chgData name="jacob dynes" userId="f56123387d1bcbaa" providerId="LiveId" clId="{5279895D-D10B-4EF6-AF9C-29EE30922E81}" dt="2024-06-19T19:34:42.325" v="395" actId="2711"/>
          <ac:spMkLst>
            <pc:docMk/>
            <pc:sldMk cId="1516012863" sldId="280"/>
            <ac:spMk id="7" creationId="{FADDAB32-E602-42AB-85E5-81A683738955}"/>
          </ac:spMkLst>
        </pc:spChg>
      </pc:sldChg>
      <pc:sldChg chg="addSp delSp modSp new mod setBg">
        <pc:chgData name="jacob dynes" userId="f56123387d1bcbaa" providerId="LiveId" clId="{5279895D-D10B-4EF6-AF9C-29EE30922E81}" dt="2024-06-19T22:00:37.710" v="1611" actId="2711"/>
        <pc:sldMkLst>
          <pc:docMk/>
          <pc:sldMk cId="4086312206" sldId="281"/>
        </pc:sldMkLst>
        <pc:spChg chg="mod">
          <ac:chgData name="jacob dynes" userId="f56123387d1bcbaa" providerId="LiveId" clId="{5279895D-D10B-4EF6-AF9C-29EE30922E81}" dt="2024-06-19T22:00:37.710" v="1611" actId="2711"/>
          <ac:spMkLst>
            <pc:docMk/>
            <pc:sldMk cId="4086312206" sldId="281"/>
            <ac:spMk id="2" creationId="{A2B75A40-C994-65B1-2743-C99185642341}"/>
          </ac:spMkLst>
        </pc:spChg>
        <pc:spChg chg="mod">
          <ac:chgData name="jacob dynes" userId="f56123387d1bcbaa" providerId="LiveId" clId="{5279895D-D10B-4EF6-AF9C-29EE30922E81}" dt="2024-06-19T22:00:20.253" v="1606" actId="2711"/>
          <ac:spMkLst>
            <pc:docMk/>
            <pc:sldMk cId="4086312206" sldId="281"/>
            <ac:spMk id="3" creationId="{F4DE5E1F-FB80-82E0-470A-E28CFF659220}"/>
          </ac:spMkLst>
        </pc:spChg>
        <pc:spChg chg="add del">
          <ac:chgData name="jacob dynes" userId="f56123387d1bcbaa" providerId="LiveId" clId="{5279895D-D10B-4EF6-AF9C-29EE30922E81}" dt="2024-06-19T22:00:00.404" v="1605" actId="26606"/>
          <ac:spMkLst>
            <pc:docMk/>
            <pc:sldMk cId="4086312206" sldId="281"/>
            <ac:spMk id="9" creationId="{9B7AD9F6-8CE7-4299-8FC6-328F4DCD3FF9}"/>
          </ac:spMkLst>
        </pc:spChg>
        <pc:spChg chg="add del">
          <ac:chgData name="jacob dynes" userId="f56123387d1bcbaa" providerId="LiveId" clId="{5279895D-D10B-4EF6-AF9C-29EE30922E81}" dt="2024-06-19T22:00:00.404" v="1605" actId="26606"/>
          <ac:spMkLst>
            <pc:docMk/>
            <pc:sldMk cId="4086312206" sldId="281"/>
            <ac:spMk id="11" creationId="{82580482-BA80-420A-8A05-C58E97F26B21}"/>
          </ac:spMkLst>
        </pc:spChg>
        <pc:spChg chg="add">
          <ac:chgData name="jacob dynes" userId="f56123387d1bcbaa" providerId="LiveId" clId="{5279895D-D10B-4EF6-AF9C-29EE30922E81}" dt="2024-06-19T22:00:00.404" v="1605" actId="26606"/>
          <ac:spMkLst>
            <pc:docMk/>
            <pc:sldMk cId="4086312206" sldId="281"/>
            <ac:spMk id="16" creationId="{73C994B4-9721-4148-9EEC-6793CECDE8DD}"/>
          </ac:spMkLst>
        </pc:spChg>
        <pc:spChg chg="add">
          <ac:chgData name="jacob dynes" userId="f56123387d1bcbaa" providerId="LiveId" clId="{5279895D-D10B-4EF6-AF9C-29EE30922E81}" dt="2024-06-19T22:00:00.404" v="1605" actId="26606"/>
          <ac:spMkLst>
            <pc:docMk/>
            <pc:sldMk cId="4086312206" sldId="281"/>
            <ac:spMk id="18" creationId="{F9D95E49-763A-4886-B038-82F734740554}"/>
          </ac:spMkLst>
        </pc:spChg>
        <pc:spChg chg="add">
          <ac:chgData name="jacob dynes" userId="f56123387d1bcbaa" providerId="LiveId" clId="{5279895D-D10B-4EF6-AF9C-29EE30922E81}" dt="2024-06-19T22:00:00.404" v="1605" actId="26606"/>
          <ac:spMkLst>
            <pc:docMk/>
            <pc:sldMk cId="4086312206" sldId="281"/>
            <ac:spMk id="20" creationId="{4525F6AD-9418-4374-8ECA-3780082B1BBE}"/>
          </ac:spMkLst>
        </pc:spChg>
        <pc:spChg chg="add">
          <ac:chgData name="jacob dynes" userId="f56123387d1bcbaa" providerId="LiveId" clId="{5279895D-D10B-4EF6-AF9C-29EE30922E81}" dt="2024-06-19T22:00:00.404" v="1605" actId="26606"/>
          <ac:spMkLst>
            <pc:docMk/>
            <pc:sldMk cId="4086312206" sldId="281"/>
            <ac:spMk id="22" creationId="{3B083774-A903-4B1B-BC6A-94C1F048E82B}"/>
          </ac:spMkLst>
        </pc:spChg>
        <pc:picChg chg="add mod">
          <ac:chgData name="jacob dynes" userId="f56123387d1bcbaa" providerId="LiveId" clId="{5279895D-D10B-4EF6-AF9C-29EE30922E81}" dt="2024-06-19T22:00:00.404" v="1605" actId="26606"/>
          <ac:picMkLst>
            <pc:docMk/>
            <pc:sldMk cId="4086312206" sldId="281"/>
            <ac:picMk id="5" creationId="{23BBD272-2B81-FC76-EDEC-F2B8EF74CA26}"/>
          </ac:picMkLst>
        </pc:picChg>
        <pc:cxnChg chg="add">
          <ac:chgData name="jacob dynes" userId="f56123387d1bcbaa" providerId="LiveId" clId="{5279895D-D10B-4EF6-AF9C-29EE30922E81}" dt="2024-06-19T22:00:00.404" v="1605" actId="26606"/>
          <ac:cxnSpMkLst>
            <pc:docMk/>
            <pc:sldMk cId="4086312206" sldId="281"/>
            <ac:cxnSpMk id="24" creationId="{F1E07EB8-B07C-4EF5-8DE2-6B03F3EC83E1}"/>
          </ac:cxnSpMkLst>
        </pc:cxnChg>
        <pc:cxnChg chg="add">
          <ac:chgData name="jacob dynes" userId="f56123387d1bcbaa" providerId="LiveId" clId="{5279895D-D10B-4EF6-AF9C-29EE30922E81}" dt="2024-06-19T22:00:00.404" v="1605" actId="26606"/>
          <ac:cxnSpMkLst>
            <pc:docMk/>
            <pc:sldMk cId="4086312206" sldId="281"/>
            <ac:cxnSpMk id="26" creationId="{C39679CC-0AEA-4729-827F-5738C10515DE}"/>
          </ac:cxnSpMkLst>
        </pc:cxnChg>
      </pc:sldChg>
      <pc:sldChg chg="addSp delSp modSp new mod setBg">
        <pc:chgData name="jacob dynes" userId="f56123387d1bcbaa" providerId="LiveId" clId="{5279895D-D10B-4EF6-AF9C-29EE30922E81}" dt="2024-06-19T21:59:30.154" v="1603" actId="2711"/>
        <pc:sldMkLst>
          <pc:docMk/>
          <pc:sldMk cId="1107934265" sldId="282"/>
        </pc:sldMkLst>
        <pc:spChg chg="mod">
          <ac:chgData name="jacob dynes" userId="f56123387d1bcbaa" providerId="LiveId" clId="{5279895D-D10B-4EF6-AF9C-29EE30922E81}" dt="2024-06-19T21:59:30.154" v="1603" actId="2711"/>
          <ac:spMkLst>
            <pc:docMk/>
            <pc:sldMk cId="1107934265" sldId="282"/>
            <ac:spMk id="2" creationId="{048DE776-4096-34B5-F0F3-ED809976892C}"/>
          </ac:spMkLst>
        </pc:spChg>
        <pc:spChg chg="del">
          <ac:chgData name="jacob dynes" userId="f56123387d1bcbaa" providerId="LiveId" clId="{5279895D-D10B-4EF6-AF9C-29EE30922E81}" dt="2024-06-19T21:46:42.676" v="1293" actId="21"/>
          <ac:spMkLst>
            <pc:docMk/>
            <pc:sldMk cId="1107934265" sldId="282"/>
            <ac:spMk id="3" creationId="{4EFECF33-A42D-9C9D-12A2-49EAA53FF5B4}"/>
          </ac:spMkLst>
        </pc:spChg>
        <pc:spChg chg="mod">
          <ac:chgData name="jacob dynes" userId="f56123387d1bcbaa" providerId="LiveId" clId="{5279895D-D10B-4EF6-AF9C-29EE30922E81}" dt="2024-06-19T21:59:23.813" v="1602" actId="2711"/>
          <ac:spMkLst>
            <pc:docMk/>
            <pc:sldMk cId="1107934265" sldId="282"/>
            <ac:spMk id="4" creationId="{23E3E573-A352-6DF7-FC06-D7440CFBEB49}"/>
          </ac:spMkLst>
        </pc:spChg>
        <pc:spChg chg="add">
          <ac:chgData name="jacob dynes" userId="f56123387d1bcbaa" providerId="LiveId" clId="{5279895D-D10B-4EF6-AF9C-29EE30922E81}" dt="2024-06-19T21:59:00.278" v="1600" actId="26606"/>
          <ac:spMkLst>
            <pc:docMk/>
            <pc:sldMk cId="1107934265" sldId="282"/>
            <ac:spMk id="9" creationId="{100EDD19-6802-4EC3-95CE-CFFAB042CFD6}"/>
          </ac:spMkLst>
        </pc:spChg>
        <pc:spChg chg="add">
          <ac:chgData name="jacob dynes" userId="f56123387d1bcbaa" providerId="LiveId" clId="{5279895D-D10B-4EF6-AF9C-29EE30922E81}" dt="2024-06-19T21:59:00.278" v="1600" actId="26606"/>
          <ac:spMkLst>
            <pc:docMk/>
            <pc:sldMk cId="1107934265" sldId="282"/>
            <ac:spMk id="11" creationId="{DB17E863-922E-4C26-BD64-E8FD41D28661}"/>
          </ac:spMkLst>
        </pc:spChg>
      </pc:sldChg>
      <pc:sldChg chg="addSp delSp modSp new mod setBg">
        <pc:chgData name="jacob dynes" userId="f56123387d1bcbaa" providerId="LiveId" clId="{5279895D-D10B-4EF6-AF9C-29EE30922E81}" dt="2024-06-19T22:03:00.610" v="1626" actId="2711"/>
        <pc:sldMkLst>
          <pc:docMk/>
          <pc:sldMk cId="3034655920" sldId="283"/>
        </pc:sldMkLst>
        <pc:spChg chg="mod">
          <ac:chgData name="jacob dynes" userId="f56123387d1bcbaa" providerId="LiveId" clId="{5279895D-D10B-4EF6-AF9C-29EE30922E81}" dt="2024-06-19T22:03:00.610" v="1626" actId="2711"/>
          <ac:spMkLst>
            <pc:docMk/>
            <pc:sldMk cId="3034655920" sldId="283"/>
            <ac:spMk id="2" creationId="{FA57D684-3A41-4C15-F7B9-B9DBBFCD393A}"/>
          </ac:spMkLst>
        </pc:spChg>
        <pc:spChg chg="del">
          <ac:chgData name="jacob dynes" userId="f56123387d1bcbaa" providerId="LiveId" clId="{5279895D-D10B-4EF6-AF9C-29EE30922E81}" dt="2024-06-10T03:19:26.912" v="254" actId="21"/>
          <ac:spMkLst>
            <pc:docMk/>
            <pc:sldMk cId="3034655920" sldId="283"/>
            <ac:spMk id="3" creationId="{E8442F18-6CA0-1938-6B05-749EE97677B9}"/>
          </ac:spMkLst>
        </pc:spChg>
        <pc:spChg chg="del mod">
          <ac:chgData name="jacob dynes" userId="f56123387d1bcbaa" providerId="LiveId" clId="{5279895D-D10B-4EF6-AF9C-29EE30922E81}" dt="2024-06-19T22:02:08.817" v="1620" actId="26606"/>
          <ac:spMkLst>
            <pc:docMk/>
            <pc:sldMk cId="3034655920" sldId="283"/>
            <ac:spMk id="4" creationId="{97CC59BB-E5AA-FD1D-AA91-CF9C51B9E513}"/>
          </ac:spMkLst>
        </pc:spChg>
        <pc:spChg chg="add">
          <ac:chgData name="jacob dynes" userId="f56123387d1bcbaa" providerId="LiveId" clId="{5279895D-D10B-4EF6-AF9C-29EE30922E81}" dt="2024-06-19T22:02:08.817" v="1620" actId="26606"/>
          <ac:spMkLst>
            <pc:docMk/>
            <pc:sldMk cId="3034655920" sldId="283"/>
            <ac:spMk id="10" creationId="{2659FDB4-FCBE-4A89-B46D-43D4FA54464D}"/>
          </ac:spMkLst>
        </pc:spChg>
        <pc:graphicFrameChg chg="add mod">
          <ac:chgData name="jacob dynes" userId="f56123387d1bcbaa" providerId="LiveId" clId="{5279895D-D10B-4EF6-AF9C-29EE30922E81}" dt="2024-06-19T22:02:53.907" v="1625" actId="2711"/>
          <ac:graphicFrameMkLst>
            <pc:docMk/>
            <pc:sldMk cId="3034655920" sldId="283"/>
            <ac:graphicFrameMk id="6" creationId="{6229574A-CBFD-8494-480B-8BACBC0EF4AB}"/>
          </ac:graphicFrameMkLst>
        </pc:graphicFrameChg>
        <pc:cxnChg chg="add">
          <ac:chgData name="jacob dynes" userId="f56123387d1bcbaa" providerId="LiveId" clId="{5279895D-D10B-4EF6-AF9C-29EE30922E81}" dt="2024-06-19T22:02:08.817" v="1620" actId="26606"/>
          <ac:cxnSpMkLst>
            <pc:docMk/>
            <pc:sldMk cId="3034655920" sldId="283"/>
            <ac:cxnSpMk id="12" creationId="{C8F51B3F-8331-4E4A-AE96-D47B1006EEAD}"/>
          </ac:cxnSpMkLst>
        </pc:cxnChg>
      </pc:sldChg>
      <pc:sldChg chg="addSp delSp modSp new mod setBg">
        <pc:chgData name="jacob dynes" userId="f56123387d1bcbaa" providerId="LiveId" clId="{5279895D-D10B-4EF6-AF9C-29EE30922E81}" dt="2024-06-19T22:01:21.187" v="1618" actId="14100"/>
        <pc:sldMkLst>
          <pc:docMk/>
          <pc:sldMk cId="167496806" sldId="284"/>
        </pc:sldMkLst>
        <pc:spChg chg="mod">
          <ac:chgData name="jacob dynes" userId="f56123387d1bcbaa" providerId="LiveId" clId="{5279895D-D10B-4EF6-AF9C-29EE30922E81}" dt="2024-06-19T22:01:21.187" v="1618" actId="14100"/>
          <ac:spMkLst>
            <pc:docMk/>
            <pc:sldMk cId="167496806" sldId="284"/>
            <ac:spMk id="2" creationId="{E40DE630-0EB4-CE84-6948-9FBB4DC9938B}"/>
          </ac:spMkLst>
        </pc:spChg>
        <pc:spChg chg="del">
          <ac:chgData name="jacob dynes" userId="f56123387d1bcbaa" providerId="LiveId" clId="{5279895D-D10B-4EF6-AF9C-29EE30922E81}" dt="2024-06-19T21:37:48.106" v="1085" actId="21"/>
          <ac:spMkLst>
            <pc:docMk/>
            <pc:sldMk cId="167496806" sldId="284"/>
            <ac:spMk id="3" creationId="{595114D1-3BE1-AD91-F96A-DE24869B5CAA}"/>
          </ac:spMkLst>
        </pc:spChg>
        <pc:spChg chg="mod">
          <ac:chgData name="jacob dynes" userId="f56123387d1bcbaa" providerId="LiveId" clId="{5279895D-D10B-4EF6-AF9C-29EE30922E81}" dt="2024-06-19T22:00:50.423" v="1612" actId="2711"/>
          <ac:spMkLst>
            <pc:docMk/>
            <pc:sldMk cId="167496806" sldId="284"/>
            <ac:spMk id="4" creationId="{1C64CB83-FEDA-6C0E-5DC4-8442D08E4491}"/>
          </ac:spMkLst>
        </pc:spChg>
        <pc:spChg chg="add">
          <ac:chgData name="jacob dynes" userId="f56123387d1bcbaa" providerId="LiveId" clId="{5279895D-D10B-4EF6-AF9C-29EE30922E81}" dt="2024-06-19T21:57:03.890" v="1592" actId="26606"/>
          <ac:spMkLst>
            <pc:docMk/>
            <pc:sldMk cId="167496806" sldId="284"/>
            <ac:spMk id="10" creationId="{9F7D5CDA-D291-4307-BF55-1381FED29634}"/>
          </ac:spMkLst>
        </pc:spChg>
        <pc:picChg chg="add">
          <ac:chgData name="jacob dynes" userId="f56123387d1bcbaa" providerId="LiveId" clId="{5279895D-D10B-4EF6-AF9C-29EE30922E81}" dt="2024-06-19T21:57:03.890" v="1592" actId="26606"/>
          <ac:picMkLst>
            <pc:docMk/>
            <pc:sldMk cId="167496806" sldId="284"/>
            <ac:picMk id="6" creationId="{1EDB2692-4EB9-A7C8-AF7C-026EBCD01EE9}"/>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E4A0D-DF07-4C48-B578-DDEA8EEBEA6E}"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C421B8C6-B907-414A-AA43-C9FF735CC2C9}">
      <dgm:prSet/>
      <dgm:spPr/>
      <dgm:t>
        <a:bodyPr/>
        <a:lstStyle/>
        <a:p>
          <a:r>
            <a:rPr lang="en-US" dirty="0">
              <a:latin typeface="Times New Roman" panose="02020603050405020304" pitchFamily="18" charset="0"/>
              <a:cs typeface="Times New Roman" panose="02020603050405020304" pitchFamily="18" charset="0"/>
            </a:rPr>
            <a:t>Module 2: File Encryption</a:t>
          </a:r>
        </a:p>
      </dgm:t>
    </dgm:pt>
    <dgm:pt modelId="{277EAB14-10AD-474C-9D54-BBDC7EC21DDB}" type="parTrans" cxnId="{AE9A90D4-E754-4898-B75D-C6E58375925F}">
      <dgm:prSet/>
      <dgm:spPr/>
      <dgm:t>
        <a:bodyPr/>
        <a:lstStyle/>
        <a:p>
          <a:endParaRPr lang="en-US"/>
        </a:p>
      </dgm:t>
    </dgm:pt>
    <dgm:pt modelId="{1A30E851-52E0-4292-B54C-0D5FDE1A9D0C}" type="sibTrans" cxnId="{AE9A90D4-E754-4898-B75D-C6E58375925F}">
      <dgm:prSet/>
      <dgm:spPr/>
      <dgm:t>
        <a:bodyPr/>
        <a:lstStyle/>
        <a:p>
          <a:endParaRPr lang="en-US"/>
        </a:p>
      </dgm:t>
    </dgm:pt>
    <dgm:pt modelId="{DB0D0FE9-2650-4832-95A8-A65619051873}">
      <dgm:prSet/>
      <dgm:spPr/>
      <dgm:t>
        <a:bodyPr/>
        <a:lstStyle/>
        <a:p>
          <a:r>
            <a:rPr lang="en-US" dirty="0">
              <a:latin typeface="Times New Roman" panose="02020603050405020304" pitchFamily="18" charset="0"/>
              <a:cs typeface="Times New Roman" panose="02020603050405020304" pitchFamily="18" charset="0"/>
            </a:rPr>
            <a:t>Module 3: Question, Nmap scan</a:t>
          </a:r>
        </a:p>
      </dgm:t>
    </dgm:pt>
    <dgm:pt modelId="{695FD62C-9B66-465B-B6F1-57469FE3C114}" type="parTrans" cxnId="{AE344FB2-EA21-44A8-9DDB-8B175CA4951F}">
      <dgm:prSet/>
      <dgm:spPr/>
      <dgm:t>
        <a:bodyPr/>
        <a:lstStyle/>
        <a:p>
          <a:endParaRPr lang="en-US"/>
        </a:p>
      </dgm:t>
    </dgm:pt>
    <dgm:pt modelId="{09459D4A-A980-4DD5-BB59-D43A44AAB9DD}" type="sibTrans" cxnId="{AE344FB2-EA21-44A8-9DDB-8B175CA4951F}">
      <dgm:prSet/>
      <dgm:spPr/>
      <dgm:t>
        <a:bodyPr/>
        <a:lstStyle/>
        <a:p>
          <a:endParaRPr lang="en-US"/>
        </a:p>
      </dgm:t>
    </dgm:pt>
    <dgm:pt modelId="{938FA20B-DB09-4B1A-B55B-D90E82EB237D}">
      <dgm:prSet/>
      <dgm:spPr/>
      <dgm:t>
        <a:bodyPr/>
        <a:lstStyle/>
        <a:p>
          <a:r>
            <a:rPr lang="en-US" dirty="0">
              <a:latin typeface="Times New Roman" panose="02020603050405020304" pitchFamily="18" charset="0"/>
              <a:cs typeface="Times New Roman" panose="02020603050405020304" pitchFamily="18" charset="0"/>
            </a:rPr>
            <a:t>Module 4: BYOD Security policy</a:t>
          </a:r>
        </a:p>
      </dgm:t>
    </dgm:pt>
    <dgm:pt modelId="{02C4ABE5-3E9F-4AA0-A7E4-01439690465B}" type="parTrans" cxnId="{B8F2D57A-054F-4B80-8E94-3F99EBEDC5A0}">
      <dgm:prSet/>
      <dgm:spPr/>
      <dgm:t>
        <a:bodyPr/>
        <a:lstStyle/>
        <a:p>
          <a:endParaRPr lang="en-US"/>
        </a:p>
      </dgm:t>
    </dgm:pt>
    <dgm:pt modelId="{EE9E6516-F832-4F1F-9DC2-4BDC5392C264}" type="sibTrans" cxnId="{B8F2D57A-054F-4B80-8E94-3F99EBEDC5A0}">
      <dgm:prSet/>
      <dgm:spPr/>
      <dgm:t>
        <a:bodyPr/>
        <a:lstStyle/>
        <a:p>
          <a:endParaRPr lang="en-US"/>
        </a:p>
      </dgm:t>
    </dgm:pt>
    <dgm:pt modelId="{888B772E-C342-4210-BEF4-5F2AA937295F}">
      <dgm:prSet/>
      <dgm:spPr/>
      <dgm:t>
        <a:bodyPr/>
        <a:lstStyle/>
        <a:p>
          <a:r>
            <a:rPr lang="en-US" dirty="0">
              <a:latin typeface="Times New Roman" panose="02020603050405020304" pitchFamily="18" charset="0"/>
              <a:cs typeface="Times New Roman" panose="02020603050405020304" pitchFamily="18" charset="0"/>
            </a:rPr>
            <a:t>Module 5: Common-auth Configuration File, MFA Logon Screen</a:t>
          </a:r>
        </a:p>
      </dgm:t>
    </dgm:pt>
    <dgm:pt modelId="{01174331-3268-4CE7-9C74-8C5E2E86E170}" type="parTrans" cxnId="{04B32212-F831-46E2-A51E-BA61003F30AA}">
      <dgm:prSet/>
      <dgm:spPr/>
      <dgm:t>
        <a:bodyPr/>
        <a:lstStyle/>
        <a:p>
          <a:endParaRPr lang="en-US"/>
        </a:p>
      </dgm:t>
    </dgm:pt>
    <dgm:pt modelId="{A711EB9F-D7B1-44E0-BB51-D4131824D1D9}" type="sibTrans" cxnId="{04B32212-F831-46E2-A51E-BA61003F30AA}">
      <dgm:prSet/>
      <dgm:spPr/>
      <dgm:t>
        <a:bodyPr/>
        <a:lstStyle/>
        <a:p>
          <a:endParaRPr lang="en-US"/>
        </a:p>
      </dgm:t>
    </dgm:pt>
    <dgm:pt modelId="{7743E1E2-D9C8-44FE-AF32-45ED4A5CEA21}">
      <dgm:prSet/>
      <dgm:spPr/>
      <dgm:t>
        <a:bodyPr/>
        <a:lstStyle/>
        <a:p>
          <a:r>
            <a:rPr lang="en-US" dirty="0">
              <a:latin typeface="Times New Roman" panose="02020603050405020304" pitchFamily="18" charset="0"/>
              <a:cs typeface="Times New Roman" panose="02020603050405020304" pitchFamily="18" charset="0"/>
            </a:rPr>
            <a:t>Module 6: Nmap, </a:t>
          </a:r>
          <a:r>
            <a:rPr lang="en-US" dirty="0" err="1">
              <a:latin typeface="Times New Roman" panose="02020603050405020304" pitchFamily="18" charset="0"/>
              <a:cs typeface="Times New Roman" panose="02020603050405020304" pitchFamily="18" charset="0"/>
            </a:rPr>
            <a:t>NetCat</a:t>
          </a:r>
          <a:r>
            <a:rPr lang="en-US" dirty="0">
              <a:latin typeface="Times New Roman" panose="02020603050405020304" pitchFamily="18" charset="0"/>
              <a:cs typeface="Times New Roman" panose="02020603050405020304" pitchFamily="18" charset="0"/>
            </a:rPr>
            <a:t>, Wireshark, and Nessus.</a:t>
          </a:r>
        </a:p>
      </dgm:t>
    </dgm:pt>
    <dgm:pt modelId="{DBE30B68-30E4-4B03-8CD0-621E24BA7180}" type="parTrans" cxnId="{7066853F-D5C1-4486-A344-D0C458DD9928}">
      <dgm:prSet/>
      <dgm:spPr/>
      <dgm:t>
        <a:bodyPr/>
        <a:lstStyle/>
        <a:p>
          <a:endParaRPr lang="en-US"/>
        </a:p>
      </dgm:t>
    </dgm:pt>
    <dgm:pt modelId="{E24C515F-D3B2-4895-A4EA-E2A8F6331BD5}" type="sibTrans" cxnId="{7066853F-D5C1-4486-A344-D0C458DD9928}">
      <dgm:prSet/>
      <dgm:spPr/>
      <dgm:t>
        <a:bodyPr/>
        <a:lstStyle/>
        <a:p>
          <a:endParaRPr lang="en-US"/>
        </a:p>
      </dgm:t>
    </dgm:pt>
    <dgm:pt modelId="{43C03BBE-E228-42A3-97EF-A0C70CF8FC9C}" type="pres">
      <dgm:prSet presAssocID="{749E4A0D-DF07-4C48-B578-DDEA8EEBEA6E}" presName="root" presStyleCnt="0">
        <dgm:presLayoutVars>
          <dgm:dir/>
          <dgm:resizeHandles val="exact"/>
        </dgm:presLayoutVars>
      </dgm:prSet>
      <dgm:spPr/>
    </dgm:pt>
    <dgm:pt modelId="{EF097FC1-F76A-4E61-82CE-3F94BF4B6000}" type="pres">
      <dgm:prSet presAssocID="{C421B8C6-B907-414A-AA43-C9FF735CC2C9}" presName="compNode" presStyleCnt="0"/>
      <dgm:spPr/>
    </dgm:pt>
    <dgm:pt modelId="{877FBF11-7C6B-49B2-8D87-B35AA966B9CA}" type="pres">
      <dgm:prSet presAssocID="{C421B8C6-B907-414A-AA43-C9FF735CC2C9}" presName="bgRect" presStyleLbl="bgShp" presStyleIdx="0" presStyleCnt="5"/>
      <dgm:spPr/>
    </dgm:pt>
    <dgm:pt modelId="{28CF91DB-F7EE-4FAD-B577-3DAD0A68E9D5}" type="pres">
      <dgm:prSet presAssocID="{C421B8C6-B907-414A-AA43-C9FF735CC2C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45DE90D9-15F5-4880-AA3E-75C86B66EF8E}" type="pres">
      <dgm:prSet presAssocID="{C421B8C6-B907-414A-AA43-C9FF735CC2C9}" presName="spaceRect" presStyleCnt="0"/>
      <dgm:spPr/>
    </dgm:pt>
    <dgm:pt modelId="{D91ABF25-9C88-4A59-B77A-2C3563649244}" type="pres">
      <dgm:prSet presAssocID="{C421B8C6-B907-414A-AA43-C9FF735CC2C9}" presName="parTx" presStyleLbl="revTx" presStyleIdx="0" presStyleCnt="5">
        <dgm:presLayoutVars>
          <dgm:chMax val="0"/>
          <dgm:chPref val="0"/>
        </dgm:presLayoutVars>
      </dgm:prSet>
      <dgm:spPr/>
    </dgm:pt>
    <dgm:pt modelId="{D1C139B4-B7F0-48B2-940C-D0B99F88FA3D}" type="pres">
      <dgm:prSet presAssocID="{1A30E851-52E0-4292-B54C-0D5FDE1A9D0C}" presName="sibTrans" presStyleCnt="0"/>
      <dgm:spPr/>
    </dgm:pt>
    <dgm:pt modelId="{46781517-D8CD-426F-A93E-A9771BAF20E7}" type="pres">
      <dgm:prSet presAssocID="{DB0D0FE9-2650-4832-95A8-A65619051873}" presName="compNode" presStyleCnt="0"/>
      <dgm:spPr/>
    </dgm:pt>
    <dgm:pt modelId="{F9452D6E-B9F1-4269-A39B-9FADFBB9A643}" type="pres">
      <dgm:prSet presAssocID="{DB0D0FE9-2650-4832-95A8-A65619051873}" presName="bgRect" presStyleLbl="bgShp" presStyleIdx="1" presStyleCnt="5"/>
      <dgm:spPr/>
    </dgm:pt>
    <dgm:pt modelId="{7F559F8A-5C1C-4F54-8645-9862D74585D2}" type="pres">
      <dgm:prSet presAssocID="{DB0D0FE9-2650-4832-95A8-A6561905187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825514F8-4908-401F-A9B1-2F8FC30049BE}" type="pres">
      <dgm:prSet presAssocID="{DB0D0FE9-2650-4832-95A8-A65619051873}" presName="spaceRect" presStyleCnt="0"/>
      <dgm:spPr/>
    </dgm:pt>
    <dgm:pt modelId="{49AA4696-EFD8-4D6B-B360-AFB39CACFA3B}" type="pres">
      <dgm:prSet presAssocID="{DB0D0FE9-2650-4832-95A8-A65619051873}" presName="parTx" presStyleLbl="revTx" presStyleIdx="1" presStyleCnt="5">
        <dgm:presLayoutVars>
          <dgm:chMax val="0"/>
          <dgm:chPref val="0"/>
        </dgm:presLayoutVars>
      </dgm:prSet>
      <dgm:spPr/>
    </dgm:pt>
    <dgm:pt modelId="{CA31BFEF-7229-480C-8092-0F4B3FD8C706}" type="pres">
      <dgm:prSet presAssocID="{09459D4A-A980-4DD5-BB59-D43A44AAB9DD}" presName="sibTrans" presStyleCnt="0"/>
      <dgm:spPr/>
    </dgm:pt>
    <dgm:pt modelId="{E6C48CAE-583D-416F-A93C-5D1CDF1B541C}" type="pres">
      <dgm:prSet presAssocID="{938FA20B-DB09-4B1A-B55B-D90E82EB237D}" presName="compNode" presStyleCnt="0"/>
      <dgm:spPr/>
    </dgm:pt>
    <dgm:pt modelId="{17484073-835B-488D-94E2-09D02155BA28}" type="pres">
      <dgm:prSet presAssocID="{938FA20B-DB09-4B1A-B55B-D90E82EB237D}" presName="bgRect" presStyleLbl="bgShp" presStyleIdx="2" presStyleCnt="5"/>
      <dgm:spPr/>
    </dgm:pt>
    <dgm:pt modelId="{5FBD40C0-BC5F-4684-BAD0-EFA95B303A91}" type="pres">
      <dgm:prSet presAssocID="{938FA20B-DB09-4B1A-B55B-D90E82EB237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curity Camera Sign"/>
        </a:ext>
      </dgm:extLst>
    </dgm:pt>
    <dgm:pt modelId="{8AF6FE73-324A-41F0-9B93-B7B53BBDEC97}" type="pres">
      <dgm:prSet presAssocID="{938FA20B-DB09-4B1A-B55B-D90E82EB237D}" presName="spaceRect" presStyleCnt="0"/>
      <dgm:spPr/>
    </dgm:pt>
    <dgm:pt modelId="{3791BEAD-E4BF-4590-AC59-4CA225D6AA75}" type="pres">
      <dgm:prSet presAssocID="{938FA20B-DB09-4B1A-B55B-D90E82EB237D}" presName="parTx" presStyleLbl="revTx" presStyleIdx="2" presStyleCnt="5">
        <dgm:presLayoutVars>
          <dgm:chMax val="0"/>
          <dgm:chPref val="0"/>
        </dgm:presLayoutVars>
      </dgm:prSet>
      <dgm:spPr/>
    </dgm:pt>
    <dgm:pt modelId="{07E1AD70-7028-4621-881E-99D25CA55EE8}" type="pres">
      <dgm:prSet presAssocID="{EE9E6516-F832-4F1F-9DC2-4BDC5392C264}" presName="sibTrans" presStyleCnt="0"/>
      <dgm:spPr/>
    </dgm:pt>
    <dgm:pt modelId="{B63DD708-7CA8-4670-85BD-176B42EEA7C2}" type="pres">
      <dgm:prSet presAssocID="{888B772E-C342-4210-BEF4-5F2AA937295F}" presName="compNode" presStyleCnt="0"/>
      <dgm:spPr/>
    </dgm:pt>
    <dgm:pt modelId="{78D8513A-E3CE-4021-95B3-E3F1E7EA3F46}" type="pres">
      <dgm:prSet presAssocID="{888B772E-C342-4210-BEF4-5F2AA937295F}" presName="bgRect" presStyleLbl="bgShp" presStyleIdx="3" presStyleCnt="5"/>
      <dgm:spPr/>
    </dgm:pt>
    <dgm:pt modelId="{808AFEF3-849C-4987-BBE7-9479F223470F}" type="pres">
      <dgm:prSet presAssocID="{888B772E-C342-4210-BEF4-5F2AA937295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eb Design"/>
        </a:ext>
      </dgm:extLst>
    </dgm:pt>
    <dgm:pt modelId="{2CF357B2-65F5-429C-A90E-5ACF1F89C7F2}" type="pres">
      <dgm:prSet presAssocID="{888B772E-C342-4210-BEF4-5F2AA937295F}" presName="spaceRect" presStyleCnt="0"/>
      <dgm:spPr/>
    </dgm:pt>
    <dgm:pt modelId="{3259359E-60FC-491C-A9DD-6E67F54786DE}" type="pres">
      <dgm:prSet presAssocID="{888B772E-C342-4210-BEF4-5F2AA937295F}" presName="parTx" presStyleLbl="revTx" presStyleIdx="3" presStyleCnt="5">
        <dgm:presLayoutVars>
          <dgm:chMax val="0"/>
          <dgm:chPref val="0"/>
        </dgm:presLayoutVars>
      </dgm:prSet>
      <dgm:spPr/>
    </dgm:pt>
    <dgm:pt modelId="{DC7CED8A-D9FC-4F67-B40D-08DC1E292DA9}" type="pres">
      <dgm:prSet presAssocID="{A711EB9F-D7B1-44E0-BB51-D4131824D1D9}" presName="sibTrans" presStyleCnt="0"/>
      <dgm:spPr/>
    </dgm:pt>
    <dgm:pt modelId="{24B92D2E-A473-4D5C-BBD9-C163718A3F7F}" type="pres">
      <dgm:prSet presAssocID="{7743E1E2-D9C8-44FE-AF32-45ED4A5CEA21}" presName="compNode" presStyleCnt="0"/>
      <dgm:spPr/>
    </dgm:pt>
    <dgm:pt modelId="{71A510D2-8DDE-416F-9B4E-3FF873447BE7}" type="pres">
      <dgm:prSet presAssocID="{7743E1E2-D9C8-44FE-AF32-45ED4A5CEA21}" presName="bgRect" presStyleLbl="bgShp" presStyleIdx="4" presStyleCnt="5"/>
      <dgm:spPr/>
    </dgm:pt>
    <dgm:pt modelId="{9766801E-931B-44C2-9CA5-9596E7E3D153}" type="pres">
      <dgm:prSet presAssocID="{7743E1E2-D9C8-44FE-AF32-45ED4A5CEA2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nfinity"/>
        </a:ext>
      </dgm:extLst>
    </dgm:pt>
    <dgm:pt modelId="{A1396E33-34FC-4451-9804-B5F027683086}" type="pres">
      <dgm:prSet presAssocID="{7743E1E2-D9C8-44FE-AF32-45ED4A5CEA21}" presName="spaceRect" presStyleCnt="0"/>
      <dgm:spPr/>
    </dgm:pt>
    <dgm:pt modelId="{87A4E166-2974-47F0-84B8-70146A7947DF}" type="pres">
      <dgm:prSet presAssocID="{7743E1E2-D9C8-44FE-AF32-45ED4A5CEA21}" presName="parTx" presStyleLbl="revTx" presStyleIdx="4" presStyleCnt="5">
        <dgm:presLayoutVars>
          <dgm:chMax val="0"/>
          <dgm:chPref val="0"/>
        </dgm:presLayoutVars>
      </dgm:prSet>
      <dgm:spPr/>
    </dgm:pt>
  </dgm:ptLst>
  <dgm:cxnLst>
    <dgm:cxn modelId="{C7BE4D02-B785-4702-8C3C-9E6745E516AB}" type="presOf" srcId="{7743E1E2-D9C8-44FE-AF32-45ED4A5CEA21}" destId="{87A4E166-2974-47F0-84B8-70146A7947DF}" srcOrd="0" destOrd="0" presId="urn:microsoft.com/office/officeart/2018/2/layout/IconVerticalSolidList"/>
    <dgm:cxn modelId="{04B32212-F831-46E2-A51E-BA61003F30AA}" srcId="{749E4A0D-DF07-4C48-B578-DDEA8EEBEA6E}" destId="{888B772E-C342-4210-BEF4-5F2AA937295F}" srcOrd="3" destOrd="0" parTransId="{01174331-3268-4CE7-9C74-8C5E2E86E170}" sibTransId="{A711EB9F-D7B1-44E0-BB51-D4131824D1D9}"/>
    <dgm:cxn modelId="{7066853F-D5C1-4486-A344-D0C458DD9928}" srcId="{749E4A0D-DF07-4C48-B578-DDEA8EEBEA6E}" destId="{7743E1E2-D9C8-44FE-AF32-45ED4A5CEA21}" srcOrd="4" destOrd="0" parTransId="{DBE30B68-30E4-4B03-8CD0-621E24BA7180}" sibTransId="{E24C515F-D3B2-4895-A4EA-E2A8F6331BD5}"/>
    <dgm:cxn modelId="{B8F2D57A-054F-4B80-8E94-3F99EBEDC5A0}" srcId="{749E4A0D-DF07-4C48-B578-DDEA8EEBEA6E}" destId="{938FA20B-DB09-4B1A-B55B-D90E82EB237D}" srcOrd="2" destOrd="0" parTransId="{02C4ABE5-3E9F-4AA0-A7E4-01439690465B}" sibTransId="{EE9E6516-F832-4F1F-9DC2-4BDC5392C264}"/>
    <dgm:cxn modelId="{E299407D-209B-4FE2-973A-78281D32623A}" type="presOf" srcId="{DB0D0FE9-2650-4832-95A8-A65619051873}" destId="{49AA4696-EFD8-4D6B-B360-AFB39CACFA3B}" srcOrd="0" destOrd="0" presId="urn:microsoft.com/office/officeart/2018/2/layout/IconVerticalSolidList"/>
    <dgm:cxn modelId="{AE344FB2-EA21-44A8-9DDB-8B175CA4951F}" srcId="{749E4A0D-DF07-4C48-B578-DDEA8EEBEA6E}" destId="{DB0D0FE9-2650-4832-95A8-A65619051873}" srcOrd="1" destOrd="0" parTransId="{695FD62C-9B66-465B-B6F1-57469FE3C114}" sibTransId="{09459D4A-A980-4DD5-BB59-D43A44AAB9DD}"/>
    <dgm:cxn modelId="{B896CAB4-B0C7-415C-83F8-CF02EE4A70F1}" type="presOf" srcId="{888B772E-C342-4210-BEF4-5F2AA937295F}" destId="{3259359E-60FC-491C-A9DD-6E67F54786DE}" srcOrd="0" destOrd="0" presId="urn:microsoft.com/office/officeart/2018/2/layout/IconVerticalSolidList"/>
    <dgm:cxn modelId="{F90D5BCD-6168-4E1E-847E-5242A9F086E5}" type="presOf" srcId="{C421B8C6-B907-414A-AA43-C9FF735CC2C9}" destId="{D91ABF25-9C88-4A59-B77A-2C3563649244}" srcOrd="0" destOrd="0" presId="urn:microsoft.com/office/officeart/2018/2/layout/IconVerticalSolidList"/>
    <dgm:cxn modelId="{AE9A90D4-E754-4898-B75D-C6E58375925F}" srcId="{749E4A0D-DF07-4C48-B578-DDEA8EEBEA6E}" destId="{C421B8C6-B907-414A-AA43-C9FF735CC2C9}" srcOrd="0" destOrd="0" parTransId="{277EAB14-10AD-474C-9D54-BBDC7EC21DDB}" sibTransId="{1A30E851-52E0-4292-B54C-0D5FDE1A9D0C}"/>
    <dgm:cxn modelId="{00FF6AF4-E05B-4D68-ACB0-42DB2FB2D462}" type="presOf" srcId="{749E4A0D-DF07-4C48-B578-DDEA8EEBEA6E}" destId="{43C03BBE-E228-42A3-97EF-A0C70CF8FC9C}" srcOrd="0" destOrd="0" presId="urn:microsoft.com/office/officeart/2018/2/layout/IconVerticalSolidList"/>
    <dgm:cxn modelId="{A261CDF5-5F4C-44C1-92BA-7AA96AA2CD88}" type="presOf" srcId="{938FA20B-DB09-4B1A-B55B-D90E82EB237D}" destId="{3791BEAD-E4BF-4590-AC59-4CA225D6AA75}" srcOrd="0" destOrd="0" presId="urn:microsoft.com/office/officeart/2018/2/layout/IconVerticalSolidList"/>
    <dgm:cxn modelId="{9D2852FE-2F43-480A-A105-904749511770}" type="presParOf" srcId="{43C03BBE-E228-42A3-97EF-A0C70CF8FC9C}" destId="{EF097FC1-F76A-4E61-82CE-3F94BF4B6000}" srcOrd="0" destOrd="0" presId="urn:microsoft.com/office/officeart/2018/2/layout/IconVerticalSolidList"/>
    <dgm:cxn modelId="{6E346734-58C9-4E26-9A76-93098DDE7957}" type="presParOf" srcId="{EF097FC1-F76A-4E61-82CE-3F94BF4B6000}" destId="{877FBF11-7C6B-49B2-8D87-B35AA966B9CA}" srcOrd="0" destOrd="0" presId="urn:microsoft.com/office/officeart/2018/2/layout/IconVerticalSolidList"/>
    <dgm:cxn modelId="{1C918667-FD15-412D-AFA5-B0DD207752EA}" type="presParOf" srcId="{EF097FC1-F76A-4E61-82CE-3F94BF4B6000}" destId="{28CF91DB-F7EE-4FAD-B577-3DAD0A68E9D5}" srcOrd="1" destOrd="0" presId="urn:microsoft.com/office/officeart/2018/2/layout/IconVerticalSolidList"/>
    <dgm:cxn modelId="{6B73BC57-B520-4BEA-8ACB-D558D6DD0BCA}" type="presParOf" srcId="{EF097FC1-F76A-4E61-82CE-3F94BF4B6000}" destId="{45DE90D9-15F5-4880-AA3E-75C86B66EF8E}" srcOrd="2" destOrd="0" presId="urn:microsoft.com/office/officeart/2018/2/layout/IconVerticalSolidList"/>
    <dgm:cxn modelId="{2F5C44A3-3563-48C0-A611-92C1386B20CF}" type="presParOf" srcId="{EF097FC1-F76A-4E61-82CE-3F94BF4B6000}" destId="{D91ABF25-9C88-4A59-B77A-2C3563649244}" srcOrd="3" destOrd="0" presId="urn:microsoft.com/office/officeart/2018/2/layout/IconVerticalSolidList"/>
    <dgm:cxn modelId="{36F8B0B6-C570-44F3-85EC-4A08F4A0F176}" type="presParOf" srcId="{43C03BBE-E228-42A3-97EF-A0C70CF8FC9C}" destId="{D1C139B4-B7F0-48B2-940C-D0B99F88FA3D}" srcOrd="1" destOrd="0" presId="urn:microsoft.com/office/officeart/2018/2/layout/IconVerticalSolidList"/>
    <dgm:cxn modelId="{D2BE5168-A9CE-42E8-B5B4-040DD020AC9D}" type="presParOf" srcId="{43C03BBE-E228-42A3-97EF-A0C70CF8FC9C}" destId="{46781517-D8CD-426F-A93E-A9771BAF20E7}" srcOrd="2" destOrd="0" presId="urn:microsoft.com/office/officeart/2018/2/layout/IconVerticalSolidList"/>
    <dgm:cxn modelId="{95024C1A-048C-4D8F-87E4-A97D186D901A}" type="presParOf" srcId="{46781517-D8CD-426F-A93E-A9771BAF20E7}" destId="{F9452D6E-B9F1-4269-A39B-9FADFBB9A643}" srcOrd="0" destOrd="0" presId="urn:microsoft.com/office/officeart/2018/2/layout/IconVerticalSolidList"/>
    <dgm:cxn modelId="{A096F9E9-FF50-41BE-80B5-43276D9DC57B}" type="presParOf" srcId="{46781517-D8CD-426F-A93E-A9771BAF20E7}" destId="{7F559F8A-5C1C-4F54-8645-9862D74585D2}" srcOrd="1" destOrd="0" presId="urn:microsoft.com/office/officeart/2018/2/layout/IconVerticalSolidList"/>
    <dgm:cxn modelId="{C70E5BD1-FF91-46E5-874E-C818FDD3E991}" type="presParOf" srcId="{46781517-D8CD-426F-A93E-A9771BAF20E7}" destId="{825514F8-4908-401F-A9B1-2F8FC30049BE}" srcOrd="2" destOrd="0" presId="urn:microsoft.com/office/officeart/2018/2/layout/IconVerticalSolidList"/>
    <dgm:cxn modelId="{64A07027-BA13-41BD-8DB0-C54FD704F7B8}" type="presParOf" srcId="{46781517-D8CD-426F-A93E-A9771BAF20E7}" destId="{49AA4696-EFD8-4D6B-B360-AFB39CACFA3B}" srcOrd="3" destOrd="0" presId="urn:microsoft.com/office/officeart/2018/2/layout/IconVerticalSolidList"/>
    <dgm:cxn modelId="{1AFB67FB-1212-419D-8046-B7060655B4B7}" type="presParOf" srcId="{43C03BBE-E228-42A3-97EF-A0C70CF8FC9C}" destId="{CA31BFEF-7229-480C-8092-0F4B3FD8C706}" srcOrd="3" destOrd="0" presId="urn:microsoft.com/office/officeart/2018/2/layout/IconVerticalSolidList"/>
    <dgm:cxn modelId="{2B876902-04F3-490C-B8AD-59CFC5C370CF}" type="presParOf" srcId="{43C03BBE-E228-42A3-97EF-A0C70CF8FC9C}" destId="{E6C48CAE-583D-416F-A93C-5D1CDF1B541C}" srcOrd="4" destOrd="0" presId="urn:microsoft.com/office/officeart/2018/2/layout/IconVerticalSolidList"/>
    <dgm:cxn modelId="{8204DB0D-09B2-4BA5-AD9D-8A5EB2A97717}" type="presParOf" srcId="{E6C48CAE-583D-416F-A93C-5D1CDF1B541C}" destId="{17484073-835B-488D-94E2-09D02155BA28}" srcOrd="0" destOrd="0" presId="urn:microsoft.com/office/officeart/2018/2/layout/IconVerticalSolidList"/>
    <dgm:cxn modelId="{2FCC84D7-B0EA-40F4-BCC9-8E779EB22B3B}" type="presParOf" srcId="{E6C48CAE-583D-416F-A93C-5D1CDF1B541C}" destId="{5FBD40C0-BC5F-4684-BAD0-EFA95B303A91}" srcOrd="1" destOrd="0" presId="urn:microsoft.com/office/officeart/2018/2/layout/IconVerticalSolidList"/>
    <dgm:cxn modelId="{B753C46B-18C7-4CF0-970E-6627C6801DB7}" type="presParOf" srcId="{E6C48CAE-583D-416F-A93C-5D1CDF1B541C}" destId="{8AF6FE73-324A-41F0-9B93-B7B53BBDEC97}" srcOrd="2" destOrd="0" presId="urn:microsoft.com/office/officeart/2018/2/layout/IconVerticalSolidList"/>
    <dgm:cxn modelId="{80D8A8F3-F860-4169-A76A-B44469C2B9E4}" type="presParOf" srcId="{E6C48CAE-583D-416F-A93C-5D1CDF1B541C}" destId="{3791BEAD-E4BF-4590-AC59-4CA225D6AA75}" srcOrd="3" destOrd="0" presId="urn:microsoft.com/office/officeart/2018/2/layout/IconVerticalSolidList"/>
    <dgm:cxn modelId="{5102190F-79CC-44A6-8DE2-88A22E6A2795}" type="presParOf" srcId="{43C03BBE-E228-42A3-97EF-A0C70CF8FC9C}" destId="{07E1AD70-7028-4621-881E-99D25CA55EE8}" srcOrd="5" destOrd="0" presId="urn:microsoft.com/office/officeart/2018/2/layout/IconVerticalSolidList"/>
    <dgm:cxn modelId="{DC7E20CA-C97A-43B8-B678-C4C08D316BFF}" type="presParOf" srcId="{43C03BBE-E228-42A3-97EF-A0C70CF8FC9C}" destId="{B63DD708-7CA8-4670-85BD-176B42EEA7C2}" srcOrd="6" destOrd="0" presId="urn:microsoft.com/office/officeart/2018/2/layout/IconVerticalSolidList"/>
    <dgm:cxn modelId="{F2FB7C81-2F06-4D89-820F-84DF66F3D9E0}" type="presParOf" srcId="{B63DD708-7CA8-4670-85BD-176B42EEA7C2}" destId="{78D8513A-E3CE-4021-95B3-E3F1E7EA3F46}" srcOrd="0" destOrd="0" presId="urn:microsoft.com/office/officeart/2018/2/layout/IconVerticalSolidList"/>
    <dgm:cxn modelId="{D651CE69-EB91-4CCF-950B-02F39D70127D}" type="presParOf" srcId="{B63DD708-7CA8-4670-85BD-176B42EEA7C2}" destId="{808AFEF3-849C-4987-BBE7-9479F223470F}" srcOrd="1" destOrd="0" presId="urn:microsoft.com/office/officeart/2018/2/layout/IconVerticalSolidList"/>
    <dgm:cxn modelId="{F79E88CF-2A45-4FC7-9378-87BE061A9782}" type="presParOf" srcId="{B63DD708-7CA8-4670-85BD-176B42EEA7C2}" destId="{2CF357B2-65F5-429C-A90E-5ACF1F89C7F2}" srcOrd="2" destOrd="0" presId="urn:microsoft.com/office/officeart/2018/2/layout/IconVerticalSolidList"/>
    <dgm:cxn modelId="{9F1A5A23-BFFD-4646-8578-CF4DF33F5375}" type="presParOf" srcId="{B63DD708-7CA8-4670-85BD-176B42EEA7C2}" destId="{3259359E-60FC-491C-A9DD-6E67F54786DE}" srcOrd="3" destOrd="0" presId="urn:microsoft.com/office/officeart/2018/2/layout/IconVerticalSolidList"/>
    <dgm:cxn modelId="{511BEDF2-BE63-4D0E-94C8-10A1DC9289EA}" type="presParOf" srcId="{43C03BBE-E228-42A3-97EF-A0C70CF8FC9C}" destId="{DC7CED8A-D9FC-4F67-B40D-08DC1E292DA9}" srcOrd="7" destOrd="0" presId="urn:microsoft.com/office/officeart/2018/2/layout/IconVerticalSolidList"/>
    <dgm:cxn modelId="{702D125F-ED32-473D-9E27-3543E7A577AF}" type="presParOf" srcId="{43C03BBE-E228-42A3-97EF-A0C70CF8FC9C}" destId="{24B92D2E-A473-4D5C-BBD9-C163718A3F7F}" srcOrd="8" destOrd="0" presId="urn:microsoft.com/office/officeart/2018/2/layout/IconVerticalSolidList"/>
    <dgm:cxn modelId="{E43865CE-8DA1-4710-8B54-56461490039E}" type="presParOf" srcId="{24B92D2E-A473-4D5C-BBD9-C163718A3F7F}" destId="{71A510D2-8DDE-416F-9B4E-3FF873447BE7}" srcOrd="0" destOrd="0" presId="urn:microsoft.com/office/officeart/2018/2/layout/IconVerticalSolidList"/>
    <dgm:cxn modelId="{03B1CB29-A41A-4A58-9059-D9EB3ACACC63}" type="presParOf" srcId="{24B92D2E-A473-4D5C-BBD9-C163718A3F7F}" destId="{9766801E-931B-44C2-9CA5-9596E7E3D153}" srcOrd="1" destOrd="0" presId="urn:microsoft.com/office/officeart/2018/2/layout/IconVerticalSolidList"/>
    <dgm:cxn modelId="{21A5B10F-CBCC-427B-95DD-973949DB92A2}" type="presParOf" srcId="{24B92D2E-A473-4D5C-BBD9-C163718A3F7F}" destId="{A1396E33-34FC-4451-9804-B5F027683086}" srcOrd="2" destOrd="0" presId="urn:microsoft.com/office/officeart/2018/2/layout/IconVerticalSolidList"/>
    <dgm:cxn modelId="{72387ACD-288C-46DD-B233-CE6B3046F96E}" type="presParOf" srcId="{24B92D2E-A473-4D5C-BBD9-C163718A3F7F}" destId="{87A4E166-2974-47F0-84B8-70146A7947D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FBF11-7C6B-49B2-8D87-B35AA966B9CA}">
      <dsp:nvSpPr>
        <dsp:cNvPr id="0" name=""/>
        <dsp:cNvSpPr/>
      </dsp:nvSpPr>
      <dsp:spPr>
        <a:xfrm>
          <a:off x="0" y="4366"/>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CF91DB-F7EE-4FAD-B577-3DAD0A68E9D5}">
      <dsp:nvSpPr>
        <dsp:cNvPr id="0" name=""/>
        <dsp:cNvSpPr/>
      </dsp:nvSpPr>
      <dsp:spPr>
        <a:xfrm>
          <a:off x="281355" y="213639"/>
          <a:ext cx="511556" cy="5115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1ABF25-9C88-4A59-B77A-2C3563649244}">
      <dsp:nvSpPr>
        <dsp:cNvPr id="0" name=""/>
        <dsp:cNvSpPr/>
      </dsp:nvSpPr>
      <dsp:spPr>
        <a:xfrm>
          <a:off x="1074268" y="4366"/>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Module 2: File Encryption</a:t>
          </a:r>
        </a:p>
      </dsp:txBody>
      <dsp:txXfrm>
        <a:off x="1074268" y="4366"/>
        <a:ext cx="5170996" cy="930102"/>
      </dsp:txXfrm>
    </dsp:sp>
    <dsp:sp modelId="{F9452D6E-B9F1-4269-A39B-9FADFBB9A643}">
      <dsp:nvSpPr>
        <dsp:cNvPr id="0" name=""/>
        <dsp:cNvSpPr/>
      </dsp:nvSpPr>
      <dsp:spPr>
        <a:xfrm>
          <a:off x="0" y="1166994"/>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559F8A-5C1C-4F54-8645-9862D74585D2}">
      <dsp:nvSpPr>
        <dsp:cNvPr id="0" name=""/>
        <dsp:cNvSpPr/>
      </dsp:nvSpPr>
      <dsp:spPr>
        <a:xfrm>
          <a:off x="281355" y="1376267"/>
          <a:ext cx="511556" cy="5115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AA4696-EFD8-4D6B-B360-AFB39CACFA3B}">
      <dsp:nvSpPr>
        <dsp:cNvPr id="0" name=""/>
        <dsp:cNvSpPr/>
      </dsp:nvSpPr>
      <dsp:spPr>
        <a:xfrm>
          <a:off x="1074268" y="1166994"/>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Module 3: Question, Nmap scan</a:t>
          </a:r>
        </a:p>
      </dsp:txBody>
      <dsp:txXfrm>
        <a:off x="1074268" y="1166994"/>
        <a:ext cx="5170996" cy="930102"/>
      </dsp:txXfrm>
    </dsp:sp>
    <dsp:sp modelId="{17484073-835B-488D-94E2-09D02155BA28}">
      <dsp:nvSpPr>
        <dsp:cNvPr id="0" name=""/>
        <dsp:cNvSpPr/>
      </dsp:nvSpPr>
      <dsp:spPr>
        <a:xfrm>
          <a:off x="0" y="2329622"/>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BD40C0-BC5F-4684-BAD0-EFA95B303A91}">
      <dsp:nvSpPr>
        <dsp:cNvPr id="0" name=""/>
        <dsp:cNvSpPr/>
      </dsp:nvSpPr>
      <dsp:spPr>
        <a:xfrm>
          <a:off x="281355" y="2538895"/>
          <a:ext cx="511556" cy="5115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91BEAD-E4BF-4590-AC59-4CA225D6AA75}">
      <dsp:nvSpPr>
        <dsp:cNvPr id="0" name=""/>
        <dsp:cNvSpPr/>
      </dsp:nvSpPr>
      <dsp:spPr>
        <a:xfrm>
          <a:off x="1074268" y="2329622"/>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Module 4: BYOD Security policy</a:t>
          </a:r>
        </a:p>
      </dsp:txBody>
      <dsp:txXfrm>
        <a:off x="1074268" y="2329622"/>
        <a:ext cx="5170996" cy="930102"/>
      </dsp:txXfrm>
    </dsp:sp>
    <dsp:sp modelId="{78D8513A-E3CE-4021-95B3-E3F1E7EA3F46}">
      <dsp:nvSpPr>
        <dsp:cNvPr id="0" name=""/>
        <dsp:cNvSpPr/>
      </dsp:nvSpPr>
      <dsp:spPr>
        <a:xfrm>
          <a:off x="0" y="3492250"/>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8AFEF3-849C-4987-BBE7-9479F223470F}">
      <dsp:nvSpPr>
        <dsp:cNvPr id="0" name=""/>
        <dsp:cNvSpPr/>
      </dsp:nvSpPr>
      <dsp:spPr>
        <a:xfrm>
          <a:off x="281355" y="3701523"/>
          <a:ext cx="511556" cy="5115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59359E-60FC-491C-A9DD-6E67F54786DE}">
      <dsp:nvSpPr>
        <dsp:cNvPr id="0" name=""/>
        <dsp:cNvSpPr/>
      </dsp:nvSpPr>
      <dsp:spPr>
        <a:xfrm>
          <a:off x="1074268" y="3492250"/>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Module 5: Common-auth Configuration File, MFA Logon Screen</a:t>
          </a:r>
        </a:p>
      </dsp:txBody>
      <dsp:txXfrm>
        <a:off x="1074268" y="3492250"/>
        <a:ext cx="5170996" cy="930102"/>
      </dsp:txXfrm>
    </dsp:sp>
    <dsp:sp modelId="{71A510D2-8DDE-416F-9B4E-3FF873447BE7}">
      <dsp:nvSpPr>
        <dsp:cNvPr id="0" name=""/>
        <dsp:cNvSpPr/>
      </dsp:nvSpPr>
      <dsp:spPr>
        <a:xfrm>
          <a:off x="0" y="4654878"/>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66801E-931B-44C2-9CA5-9596E7E3D153}">
      <dsp:nvSpPr>
        <dsp:cNvPr id="0" name=""/>
        <dsp:cNvSpPr/>
      </dsp:nvSpPr>
      <dsp:spPr>
        <a:xfrm>
          <a:off x="281355" y="4864151"/>
          <a:ext cx="511556" cy="5115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A4E166-2974-47F0-84B8-70146A7947DF}">
      <dsp:nvSpPr>
        <dsp:cNvPr id="0" name=""/>
        <dsp:cNvSpPr/>
      </dsp:nvSpPr>
      <dsp:spPr>
        <a:xfrm>
          <a:off x="1074268" y="4654878"/>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Module 6: Nmap, </a:t>
          </a:r>
          <a:r>
            <a:rPr lang="en-US" sz="1900" kern="1200" dirty="0" err="1">
              <a:latin typeface="Times New Roman" panose="02020603050405020304" pitchFamily="18" charset="0"/>
              <a:cs typeface="Times New Roman" panose="02020603050405020304" pitchFamily="18" charset="0"/>
            </a:rPr>
            <a:t>NetCat</a:t>
          </a:r>
          <a:r>
            <a:rPr lang="en-US" sz="1900" kern="1200" dirty="0">
              <a:latin typeface="Times New Roman" panose="02020603050405020304" pitchFamily="18" charset="0"/>
              <a:cs typeface="Times New Roman" panose="02020603050405020304" pitchFamily="18" charset="0"/>
            </a:rPr>
            <a:t>, Wireshark, and Nessus.</a:t>
          </a:r>
        </a:p>
      </dsp:txBody>
      <dsp:txXfrm>
        <a:off x="1074268" y="4654878"/>
        <a:ext cx="5170996" cy="9301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F9D9A-1069-F6D0-4AB2-158B8650A9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A75433-1A68-4E6A-5D43-F9A6E981F5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3CDB10-378C-AF37-4316-5C84ABC0F921}"/>
              </a:ext>
            </a:extLst>
          </p:cNvPr>
          <p:cNvSpPr>
            <a:spLocks noGrp="1"/>
          </p:cNvSpPr>
          <p:nvPr>
            <p:ph type="dt" sz="half" idx="10"/>
          </p:nvPr>
        </p:nvSpPr>
        <p:spPr/>
        <p:txBody>
          <a:bodyPr/>
          <a:lstStyle/>
          <a:p>
            <a:fld id="{11F96515-45B1-45E2-9F3E-3A6A1DAE9CB2}" type="datetimeFigureOut">
              <a:rPr lang="en-US" smtClean="0"/>
              <a:t>6/19/2024</a:t>
            </a:fld>
            <a:endParaRPr lang="en-US"/>
          </a:p>
        </p:txBody>
      </p:sp>
      <p:sp>
        <p:nvSpPr>
          <p:cNvPr id="5" name="Footer Placeholder 4">
            <a:extLst>
              <a:ext uri="{FF2B5EF4-FFF2-40B4-BE49-F238E27FC236}">
                <a16:creationId xmlns:a16="http://schemas.microsoft.com/office/drawing/2014/main" id="{4796E193-899C-D16D-AE75-2BAEA0E93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230F2-9778-11C9-C354-C3E9F2C5E4CB}"/>
              </a:ext>
            </a:extLst>
          </p:cNvPr>
          <p:cNvSpPr>
            <a:spLocks noGrp="1"/>
          </p:cNvSpPr>
          <p:nvPr>
            <p:ph type="sldNum" sz="quarter" idx="12"/>
          </p:nvPr>
        </p:nvSpPr>
        <p:spPr/>
        <p:txBody>
          <a:bodyPr/>
          <a:lstStyle/>
          <a:p>
            <a:fld id="{A5643EDC-7AD9-476D-8170-0BA92A244EE0}" type="slidenum">
              <a:rPr lang="en-US" smtClean="0"/>
              <a:t>‹#›</a:t>
            </a:fld>
            <a:endParaRPr lang="en-US"/>
          </a:p>
        </p:txBody>
      </p:sp>
    </p:spTree>
    <p:extLst>
      <p:ext uri="{BB962C8B-B14F-4D97-AF65-F5344CB8AC3E}">
        <p14:creationId xmlns:p14="http://schemas.microsoft.com/office/powerpoint/2010/main" val="119729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EC69-8EE1-5DAF-FCCC-67224B0366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D0A826-B04D-F4AE-53B7-06D0199F44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BEEE0-99D0-1A23-186F-42BFC4FCFB62}"/>
              </a:ext>
            </a:extLst>
          </p:cNvPr>
          <p:cNvSpPr>
            <a:spLocks noGrp="1"/>
          </p:cNvSpPr>
          <p:nvPr>
            <p:ph type="dt" sz="half" idx="10"/>
          </p:nvPr>
        </p:nvSpPr>
        <p:spPr/>
        <p:txBody>
          <a:bodyPr/>
          <a:lstStyle/>
          <a:p>
            <a:fld id="{11F96515-45B1-45E2-9F3E-3A6A1DAE9CB2}" type="datetimeFigureOut">
              <a:rPr lang="en-US" smtClean="0"/>
              <a:t>6/19/2024</a:t>
            </a:fld>
            <a:endParaRPr lang="en-US"/>
          </a:p>
        </p:txBody>
      </p:sp>
      <p:sp>
        <p:nvSpPr>
          <p:cNvPr id="5" name="Footer Placeholder 4">
            <a:extLst>
              <a:ext uri="{FF2B5EF4-FFF2-40B4-BE49-F238E27FC236}">
                <a16:creationId xmlns:a16="http://schemas.microsoft.com/office/drawing/2014/main" id="{0579D65F-DA1F-A03D-37DE-94FFD2317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FE67B-E57E-07A7-D604-A1A1E79864E8}"/>
              </a:ext>
            </a:extLst>
          </p:cNvPr>
          <p:cNvSpPr>
            <a:spLocks noGrp="1"/>
          </p:cNvSpPr>
          <p:nvPr>
            <p:ph type="sldNum" sz="quarter" idx="12"/>
          </p:nvPr>
        </p:nvSpPr>
        <p:spPr/>
        <p:txBody>
          <a:bodyPr/>
          <a:lstStyle/>
          <a:p>
            <a:fld id="{A5643EDC-7AD9-476D-8170-0BA92A244EE0}" type="slidenum">
              <a:rPr lang="en-US" smtClean="0"/>
              <a:t>‹#›</a:t>
            </a:fld>
            <a:endParaRPr lang="en-US"/>
          </a:p>
        </p:txBody>
      </p:sp>
    </p:spTree>
    <p:extLst>
      <p:ext uri="{BB962C8B-B14F-4D97-AF65-F5344CB8AC3E}">
        <p14:creationId xmlns:p14="http://schemas.microsoft.com/office/powerpoint/2010/main" val="38511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E30E17-703A-E349-449F-5BD1F7428D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CB6AAC-FF2C-633E-DD41-7E634A6B47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B1E42-3575-41F2-B7DD-04CE6EE3C3C0}"/>
              </a:ext>
            </a:extLst>
          </p:cNvPr>
          <p:cNvSpPr>
            <a:spLocks noGrp="1"/>
          </p:cNvSpPr>
          <p:nvPr>
            <p:ph type="dt" sz="half" idx="10"/>
          </p:nvPr>
        </p:nvSpPr>
        <p:spPr/>
        <p:txBody>
          <a:bodyPr/>
          <a:lstStyle/>
          <a:p>
            <a:fld id="{11F96515-45B1-45E2-9F3E-3A6A1DAE9CB2}" type="datetimeFigureOut">
              <a:rPr lang="en-US" smtClean="0"/>
              <a:t>6/19/2024</a:t>
            </a:fld>
            <a:endParaRPr lang="en-US"/>
          </a:p>
        </p:txBody>
      </p:sp>
      <p:sp>
        <p:nvSpPr>
          <p:cNvPr id="5" name="Footer Placeholder 4">
            <a:extLst>
              <a:ext uri="{FF2B5EF4-FFF2-40B4-BE49-F238E27FC236}">
                <a16:creationId xmlns:a16="http://schemas.microsoft.com/office/drawing/2014/main" id="{D496C31E-1740-DF3F-D29C-0D16F5F5C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8A35EB-63A5-2B72-BB8B-355369C6883D}"/>
              </a:ext>
            </a:extLst>
          </p:cNvPr>
          <p:cNvSpPr>
            <a:spLocks noGrp="1"/>
          </p:cNvSpPr>
          <p:nvPr>
            <p:ph type="sldNum" sz="quarter" idx="12"/>
          </p:nvPr>
        </p:nvSpPr>
        <p:spPr/>
        <p:txBody>
          <a:bodyPr/>
          <a:lstStyle/>
          <a:p>
            <a:fld id="{A5643EDC-7AD9-476D-8170-0BA92A244EE0}" type="slidenum">
              <a:rPr lang="en-US" smtClean="0"/>
              <a:t>‹#›</a:t>
            </a:fld>
            <a:endParaRPr lang="en-US"/>
          </a:p>
        </p:txBody>
      </p:sp>
    </p:spTree>
    <p:extLst>
      <p:ext uri="{BB962C8B-B14F-4D97-AF65-F5344CB8AC3E}">
        <p14:creationId xmlns:p14="http://schemas.microsoft.com/office/powerpoint/2010/main" val="134118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E593C-9166-4B72-AE94-8BA707DA0663}" type="datetimeFigureOut">
              <a:rPr lang="en-US" smtClean="0"/>
              <a:pPr/>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685136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757347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831692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E593C-9166-4B72-AE94-8BA707DA0663}" type="datetimeFigureOut">
              <a:rPr lang="en-US" smtClean="0"/>
              <a:pPr/>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022107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E593C-9166-4B72-AE94-8BA707DA0663}" type="datetimeFigureOut">
              <a:rPr lang="en-US" smtClean="0"/>
              <a:pPr/>
              <a:t>6/19/2024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794308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E593C-9166-4B72-AE94-8BA707DA0663}" type="datetimeFigureOut">
              <a:rPr lang="en-US" smtClean="0"/>
              <a:pPr/>
              <a:t>6/19/2024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952958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E593C-9166-4B72-AE94-8BA707DA0663}" type="datetimeFigureOut">
              <a:rPr lang="en-US" smtClean="0"/>
              <a:pPr/>
              <a:t>6/19/2024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039384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242165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48EA0-A63C-F2A7-6457-4E5AD08016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EFD6F6-5EEE-905D-70DA-BA224FA3C6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5D652-E8A4-770E-C7C1-F6A59119939D}"/>
              </a:ext>
            </a:extLst>
          </p:cNvPr>
          <p:cNvSpPr>
            <a:spLocks noGrp="1"/>
          </p:cNvSpPr>
          <p:nvPr>
            <p:ph type="dt" sz="half" idx="10"/>
          </p:nvPr>
        </p:nvSpPr>
        <p:spPr/>
        <p:txBody>
          <a:bodyPr/>
          <a:lstStyle/>
          <a:p>
            <a:fld id="{11F96515-45B1-45E2-9F3E-3A6A1DAE9CB2}" type="datetimeFigureOut">
              <a:rPr lang="en-US" smtClean="0"/>
              <a:t>6/19/2024</a:t>
            </a:fld>
            <a:endParaRPr lang="en-US"/>
          </a:p>
        </p:txBody>
      </p:sp>
      <p:sp>
        <p:nvSpPr>
          <p:cNvPr id="5" name="Footer Placeholder 4">
            <a:extLst>
              <a:ext uri="{FF2B5EF4-FFF2-40B4-BE49-F238E27FC236}">
                <a16:creationId xmlns:a16="http://schemas.microsoft.com/office/drawing/2014/main" id="{3CD51877-38B0-4B27-5F58-B6CD10B98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18ED8-9183-4B73-7C83-7026EA2F0E43}"/>
              </a:ext>
            </a:extLst>
          </p:cNvPr>
          <p:cNvSpPr>
            <a:spLocks noGrp="1"/>
          </p:cNvSpPr>
          <p:nvPr>
            <p:ph type="sldNum" sz="quarter" idx="12"/>
          </p:nvPr>
        </p:nvSpPr>
        <p:spPr/>
        <p:txBody>
          <a:bodyPr/>
          <a:lstStyle/>
          <a:p>
            <a:fld id="{A5643EDC-7AD9-476D-8170-0BA92A244EE0}" type="slidenum">
              <a:rPr lang="en-US" smtClean="0"/>
              <a:t>‹#›</a:t>
            </a:fld>
            <a:endParaRPr lang="en-US"/>
          </a:p>
        </p:txBody>
      </p:sp>
    </p:spTree>
    <p:extLst>
      <p:ext uri="{BB962C8B-B14F-4D97-AF65-F5344CB8AC3E}">
        <p14:creationId xmlns:p14="http://schemas.microsoft.com/office/powerpoint/2010/main" val="3514835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619033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304256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517203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40497F-1AE2-4218-A158-F987F3E9FC0B}" type="datetime1">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4281490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8BD33C-5576-4B88-AF6F-E8B4312B14B7}" type="datetime1">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4279567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95D84F-B650-44EF-88DF-C423EF88B9AC}" type="datetime1">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142838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1E83FE-50D8-4741-B1DF-EBF829412D50}" type="datetime1">
              <a:rPr lang="en-US" smtClean="0"/>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600219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4DAE9F-91FB-4A9D-8704-0CBB73465642}" type="datetime1">
              <a:rPr lang="en-US" smtClean="0"/>
              <a:t>6/19/2024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866245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6B5C4F-0F2E-4472-8303-02A0714D7E4F}" type="datetime1">
              <a:rPr lang="en-US" smtClean="0"/>
              <a:t>6/19/2024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918158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A980D-D725-4A86-AFE9-3F3D3D43A4EF}" type="datetime1">
              <a:rPr lang="en-US" smtClean="0"/>
              <a:t>6/19/2024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77551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8E877-F348-1620-8E65-5C9AEE33D8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D9074F-DD30-E93C-8913-70D5FB1821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5428E3-F690-1D4B-7A1D-BA1C07DE225D}"/>
              </a:ext>
            </a:extLst>
          </p:cNvPr>
          <p:cNvSpPr>
            <a:spLocks noGrp="1"/>
          </p:cNvSpPr>
          <p:nvPr>
            <p:ph type="dt" sz="half" idx="10"/>
          </p:nvPr>
        </p:nvSpPr>
        <p:spPr/>
        <p:txBody>
          <a:bodyPr/>
          <a:lstStyle/>
          <a:p>
            <a:fld id="{11F96515-45B1-45E2-9F3E-3A6A1DAE9CB2}" type="datetimeFigureOut">
              <a:rPr lang="en-US" smtClean="0"/>
              <a:t>6/19/2024</a:t>
            </a:fld>
            <a:endParaRPr lang="en-US"/>
          </a:p>
        </p:txBody>
      </p:sp>
      <p:sp>
        <p:nvSpPr>
          <p:cNvPr id="5" name="Footer Placeholder 4">
            <a:extLst>
              <a:ext uri="{FF2B5EF4-FFF2-40B4-BE49-F238E27FC236}">
                <a16:creationId xmlns:a16="http://schemas.microsoft.com/office/drawing/2014/main" id="{19EB9A03-8506-6352-644A-DC97EBB4D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8B35B-D024-84EA-CB17-335C095ADCD0}"/>
              </a:ext>
            </a:extLst>
          </p:cNvPr>
          <p:cNvSpPr>
            <a:spLocks noGrp="1"/>
          </p:cNvSpPr>
          <p:nvPr>
            <p:ph type="sldNum" sz="quarter" idx="12"/>
          </p:nvPr>
        </p:nvSpPr>
        <p:spPr/>
        <p:txBody>
          <a:bodyPr/>
          <a:lstStyle/>
          <a:p>
            <a:fld id="{A5643EDC-7AD9-476D-8170-0BA92A244EE0}" type="slidenum">
              <a:rPr lang="en-US" smtClean="0"/>
              <a:t>‹#›</a:t>
            </a:fld>
            <a:endParaRPr lang="en-US"/>
          </a:p>
        </p:txBody>
      </p:sp>
    </p:spTree>
    <p:extLst>
      <p:ext uri="{BB962C8B-B14F-4D97-AF65-F5344CB8AC3E}">
        <p14:creationId xmlns:p14="http://schemas.microsoft.com/office/powerpoint/2010/main" val="2425637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180053-61EB-4FC8-B932-2E0230E853E0}" type="datetime1">
              <a:rPr lang="en-US" smtClean="0"/>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834850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C13E0D-7825-40B2-A898-BDEDF1B2A44A}" type="datetime1">
              <a:rPr lang="en-US" smtClean="0"/>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774902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9094FA-D3F3-4166-91AA-33496D1BBFC3}" type="datetime1">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319630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8932F-11EA-4A11-9442-13716D083920}" type="datetime1">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948459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4A8D9-2AC2-E5C5-EFF2-4AA296B10E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E19B3E-27FC-348C-7955-25C0C3683F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650D22-23DB-C854-521F-B6A33BEFDE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2F18F0-AD62-28B0-5D2A-EED97C69CD89}"/>
              </a:ext>
            </a:extLst>
          </p:cNvPr>
          <p:cNvSpPr>
            <a:spLocks noGrp="1"/>
          </p:cNvSpPr>
          <p:nvPr>
            <p:ph type="dt" sz="half" idx="10"/>
          </p:nvPr>
        </p:nvSpPr>
        <p:spPr/>
        <p:txBody>
          <a:bodyPr/>
          <a:lstStyle/>
          <a:p>
            <a:fld id="{11F96515-45B1-45E2-9F3E-3A6A1DAE9CB2}" type="datetimeFigureOut">
              <a:rPr lang="en-US" smtClean="0"/>
              <a:t>6/19/2024</a:t>
            </a:fld>
            <a:endParaRPr lang="en-US"/>
          </a:p>
        </p:txBody>
      </p:sp>
      <p:sp>
        <p:nvSpPr>
          <p:cNvPr id="6" name="Footer Placeholder 5">
            <a:extLst>
              <a:ext uri="{FF2B5EF4-FFF2-40B4-BE49-F238E27FC236}">
                <a16:creationId xmlns:a16="http://schemas.microsoft.com/office/drawing/2014/main" id="{AB785B3B-57D0-0CD9-FE4D-60E2BC3384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6C789A-3BF7-2376-7CCB-C203707C6B38}"/>
              </a:ext>
            </a:extLst>
          </p:cNvPr>
          <p:cNvSpPr>
            <a:spLocks noGrp="1"/>
          </p:cNvSpPr>
          <p:nvPr>
            <p:ph type="sldNum" sz="quarter" idx="12"/>
          </p:nvPr>
        </p:nvSpPr>
        <p:spPr/>
        <p:txBody>
          <a:bodyPr/>
          <a:lstStyle/>
          <a:p>
            <a:fld id="{A5643EDC-7AD9-476D-8170-0BA92A244EE0}" type="slidenum">
              <a:rPr lang="en-US" smtClean="0"/>
              <a:t>‹#›</a:t>
            </a:fld>
            <a:endParaRPr lang="en-US"/>
          </a:p>
        </p:txBody>
      </p:sp>
    </p:spTree>
    <p:extLst>
      <p:ext uri="{BB962C8B-B14F-4D97-AF65-F5344CB8AC3E}">
        <p14:creationId xmlns:p14="http://schemas.microsoft.com/office/powerpoint/2010/main" val="3991770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F9ECB-D0CE-A297-7745-AEB701864C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7D52A8-C45A-0116-1152-FD24EFD3E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5A0C79-AD49-1468-420C-DF7E11D945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32592A-94B9-BB8D-BF55-E2D405FD8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956309-2651-669E-65D9-A8369836AA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07D023-FCE4-AAC0-C0F1-A710564CAE33}"/>
              </a:ext>
            </a:extLst>
          </p:cNvPr>
          <p:cNvSpPr>
            <a:spLocks noGrp="1"/>
          </p:cNvSpPr>
          <p:nvPr>
            <p:ph type="dt" sz="half" idx="10"/>
          </p:nvPr>
        </p:nvSpPr>
        <p:spPr/>
        <p:txBody>
          <a:bodyPr/>
          <a:lstStyle/>
          <a:p>
            <a:fld id="{11F96515-45B1-45E2-9F3E-3A6A1DAE9CB2}" type="datetimeFigureOut">
              <a:rPr lang="en-US" smtClean="0"/>
              <a:t>6/19/2024</a:t>
            </a:fld>
            <a:endParaRPr lang="en-US"/>
          </a:p>
        </p:txBody>
      </p:sp>
      <p:sp>
        <p:nvSpPr>
          <p:cNvPr id="8" name="Footer Placeholder 7">
            <a:extLst>
              <a:ext uri="{FF2B5EF4-FFF2-40B4-BE49-F238E27FC236}">
                <a16:creationId xmlns:a16="http://schemas.microsoft.com/office/drawing/2014/main" id="{033CB6CA-6075-C314-7C37-F254E1C52F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1469C7-E8FB-37F2-CF72-2E5FD590CF69}"/>
              </a:ext>
            </a:extLst>
          </p:cNvPr>
          <p:cNvSpPr>
            <a:spLocks noGrp="1"/>
          </p:cNvSpPr>
          <p:nvPr>
            <p:ph type="sldNum" sz="quarter" idx="12"/>
          </p:nvPr>
        </p:nvSpPr>
        <p:spPr/>
        <p:txBody>
          <a:bodyPr/>
          <a:lstStyle/>
          <a:p>
            <a:fld id="{A5643EDC-7AD9-476D-8170-0BA92A244EE0}" type="slidenum">
              <a:rPr lang="en-US" smtClean="0"/>
              <a:t>‹#›</a:t>
            </a:fld>
            <a:endParaRPr lang="en-US"/>
          </a:p>
        </p:txBody>
      </p:sp>
    </p:spTree>
    <p:extLst>
      <p:ext uri="{BB962C8B-B14F-4D97-AF65-F5344CB8AC3E}">
        <p14:creationId xmlns:p14="http://schemas.microsoft.com/office/powerpoint/2010/main" val="338583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4241-3D20-85D4-9977-5251FE211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0A59AE-A70B-60F4-5C36-D2BBAA6B9CF2}"/>
              </a:ext>
            </a:extLst>
          </p:cNvPr>
          <p:cNvSpPr>
            <a:spLocks noGrp="1"/>
          </p:cNvSpPr>
          <p:nvPr>
            <p:ph type="dt" sz="half" idx="10"/>
          </p:nvPr>
        </p:nvSpPr>
        <p:spPr/>
        <p:txBody>
          <a:bodyPr/>
          <a:lstStyle/>
          <a:p>
            <a:fld id="{11F96515-45B1-45E2-9F3E-3A6A1DAE9CB2}" type="datetimeFigureOut">
              <a:rPr lang="en-US" smtClean="0"/>
              <a:t>6/19/2024</a:t>
            </a:fld>
            <a:endParaRPr lang="en-US"/>
          </a:p>
        </p:txBody>
      </p:sp>
      <p:sp>
        <p:nvSpPr>
          <p:cNvPr id="4" name="Footer Placeholder 3">
            <a:extLst>
              <a:ext uri="{FF2B5EF4-FFF2-40B4-BE49-F238E27FC236}">
                <a16:creationId xmlns:a16="http://schemas.microsoft.com/office/drawing/2014/main" id="{84EDA438-AF95-6891-6745-D755DFF3E8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772604-56E6-FFFF-E998-0C5808715DA9}"/>
              </a:ext>
            </a:extLst>
          </p:cNvPr>
          <p:cNvSpPr>
            <a:spLocks noGrp="1"/>
          </p:cNvSpPr>
          <p:nvPr>
            <p:ph type="sldNum" sz="quarter" idx="12"/>
          </p:nvPr>
        </p:nvSpPr>
        <p:spPr/>
        <p:txBody>
          <a:bodyPr/>
          <a:lstStyle/>
          <a:p>
            <a:fld id="{A5643EDC-7AD9-476D-8170-0BA92A244EE0}" type="slidenum">
              <a:rPr lang="en-US" smtClean="0"/>
              <a:t>‹#›</a:t>
            </a:fld>
            <a:endParaRPr lang="en-US"/>
          </a:p>
        </p:txBody>
      </p:sp>
    </p:spTree>
    <p:extLst>
      <p:ext uri="{BB962C8B-B14F-4D97-AF65-F5344CB8AC3E}">
        <p14:creationId xmlns:p14="http://schemas.microsoft.com/office/powerpoint/2010/main" val="2716696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64D51F-496D-2FBA-0EF0-D9CCD62D9543}"/>
              </a:ext>
            </a:extLst>
          </p:cNvPr>
          <p:cNvSpPr>
            <a:spLocks noGrp="1"/>
          </p:cNvSpPr>
          <p:nvPr>
            <p:ph type="dt" sz="half" idx="10"/>
          </p:nvPr>
        </p:nvSpPr>
        <p:spPr/>
        <p:txBody>
          <a:bodyPr/>
          <a:lstStyle/>
          <a:p>
            <a:fld id="{11F96515-45B1-45E2-9F3E-3A6A1DAE9CB2}" type="datetimeFigureOut">
              <a:rPr lang="en-US" smtClean="0"/>
              <a:t>6/19/2024</a:t>
            </a:fld>
            <a:endParaRPr lang="en-US"/>
          </a:p>
        </p:txBody>
      </p:sp>
      <p:sp>
        <p:nvSpPr>
          <p:cNvPr id="3" name="Footer Placeholder 2">
            <a:extLst>
              <a:ext uri="{FF2B5EF4-FFF2-40B4-BE49-F238E27FC236}">
                <a16:creationId xmlns:a16="http://schemas.microsoft.com/office/drawing/2014/main" id="{42C841BA-4AEB-8E35-6264-ED3D0E793F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4AFED5-426C-0A9E-91FF-6085064C0FF3}"/>
              </a:ext>
            </a:extLst>
          </p:cNvPr>
          <p:cNvSpPr>
            <a:spLocks noGrp="1"/>
          </p:cNvSpPr>
          <p:nvPr>
            <p:ph type="sldNum" sz="quarter" idx="12"/>
          </p:nvPr>
        </p:nvSpPr>
        <p:spPr/>
        <p:txBody>
          <a:bodyPr/>
          <a:lstStyle/>
          <a:p>
            <a:fld id="{A5643EDC-7AD9-476D-8170-0BA92A244EE0}" type="slidenum">
              <a:rPr lang="en-US" smtClean="0"/>
              <a:t>‹#›</a:t>
            </a:fld>
            <a:endParaRPr lang="en-US"/>
          </a:p>
        </p:txBody>
      </p:sp>
    </p:spTree>
    <p:extLst>
      <p:ext uri="{BB962C8B-B14F-4D97-AF65-F5344CB8AC3E}">
        <p14:creationId xmlns:p14="http://schemas.microsoft.com/office/powerpoint/2010/main" val="198833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E594D-A88D-8CC5-206C-87874D2173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841759-49EA-7D28-4E42-35249B6AA2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7D1344-1206-5FA5-A35F-69C84946F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AE2BB6-DC06-033A-DD15-9C30B6D5AB9E}"/>
              </a:ext>
            </a:extLst>
          </p:cNvPr>
          <p:cNvSpPr>
            <a:spLocks noGrp="1"/>
          </p:cNvSpPr>
          <p:nvPr>
            <p:ph type="dt" sz="half" idx="10"/>
          </p:nvPr>
        </p:nvSpPr>
        <p:spPr/>
        <p:txBody>
          <a:bodyPr/>
          <a:lstStyle/>
          <a:p>
            <a:fld id="{11F96515-45B1-45E2-9F3E-3A6A1DAE9CB2}" type="datetimeFigureOut">
              <a:rPr lang="en-US" smtClean="0"/>
              <a:t>6/19/2024</a:t>
            </a:fld>
            <a:endParaRPr lang="en-US"/>
          </a:p>
        </p:txBody>
      </p:sp>
      <p:sp>
        <p:nvSpPr>
          <p:cNvPr id="6" name="Footer Placeholder 5">
            <a:extLst>
              <a:ext uri="{FF2B5EF4-FFF2-40B4-BE49-F238E27FC236}">
                <a16:creationId xmlns:a16="http://schemas.microsoft.com/office/drawing/2014/main" id="{D1583FDB-8CF3-0FB6-287D-3EBF0FDFC0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B61490-604F-677D-5E7E-C92E92BEA744}"/>
              </a:ext>
            </a:extLst>
          </p:cNvPr>
          <p:cNvSpPr>
            <a:spLocks noGrp="1"/>
          </p:cNvSpPr>
          <p:nvPr>
            <p:ph type="sldNum" sz="quarter" idx="12"/>
          </p:nvPr>
        </p:nvSpPr>
        <p:spPr/>
        <p:txBody>
          <a:bodyPr/>
          <a:lstStyle/>
          <a:p>
            <a:fld id="{A5643EDC-7AD9-476D-8170-0BA92A244EE0}" type="slidenum">
              <a:rPr lang="en-US" smtClean="0"/>
              <a:t>‹#›</a:t>
            </a:fld>
            <a:endParaRPr lang="en-US"/>
          </a:p>
        </p:txBody>
      </p:sp>
    </p:spTree>
    <p:extLst>
      <p:ext uri="{BB962C8B-B14F-4D97-AF65-F5344CB8AC3E}">
        <p14:creationId xmlns:p14="http://schemas.microsoft.com/office/powerpoint/2010/main" val="293016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52FE-FA77-E52C-E418-2BA4EC20D9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6A0151-8F41-CC49-8999-C743938B5A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10E8D-19B8-B8EC-CFEA-59195D4D6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173465-7E1D-D59C-1F23-6EF96B017656}"/>
              </a:ext>
            </a:extLst>
          </p:cNvPr>
          <p:cNvSpPr>
            <a:spLocks noGrp="1"/>
          </p:cNvSpPr>
          <p:nvPr>
            <p:ph type="dt" sz="half" idx="10"/>
          </p:nvPr>
        </p:nvSpPr>
        <p:spPr/>
        <p:txBody>
          <a:bodyPr/>
          <a:lstStyle/>
          <a:p>
            <a:fld id="{11F96515-45B1-45E2-9F3E-3A6A1DAE9CB2}" type="datetimeFigureOut">
              <a:rPr lang="en-US" smtClean="0"/>
              <a:t>6/19/2024</a:t>
            </a:fld>
            <a:endParaRPr lang="en-US"/>
          </a:p>
        </p:txBody>
      </p:sp>
      <p:sp>
        <p:nvSpPr>
          <p:cNvPr id="6" name="Footer Placeholder 5">
            <a:extLst>
              <a:ext uri="{FF2B5EF4-FFF2-40B4-BE49-F238E27FC236}">
                <a16:creationId xmlns:a16="http://schemas.microsoft.com/office/drawing/2014/main" id="{0B227F74-AF4F-2A1C-8ADE-652D2005C8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D9A2B9-BB22-89EB-FD3A-C96E1950417D}"/>
              </a:ext>
            </a:extLst>
          </p:cNvPr>
          <p:cNvSpPr>
            <a:spLocks noGrp="1"/>
          </p:cNvSpPr>
          <p:nvPr>
            <p:ph type="sldNum" sz="quarter" idx="12"/>
          </p:nvPr>
        </p:nvSpPr>
        <p:spPr/>
        <p:txBody>
          <a:bodyPr/>
          <a:lstStyle/>
          <a:p>
            <a:fld id="{A5643EDC-7AD9-476D-8170-0BA92A244EE0}" type="slidenum">
              <a:rPr lang="en-US" smtClean="0"/>
              <a:t>‹#›</a:t>
            </a:fld>
            <a:endParaRPr lang="en-US"/>
          </a:p>
        </p:txBody>
      </p:sp>
    </p:spTree>
    <p:extLst>
      <p:ext uri="{BB962C8B-B14F-4D97-AF65-F5344CB8AC3E}">
        <p14:creationId xmlns:p14="http://schemas.microsoft.com/office/powerpoint/2010/main" val="48420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FB70C-4B8A-7B64-8BE2-2B23C9CD3C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4F3DA4-43DB-B8CF-7FB4-BD9BF1A2BC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B1FC29-5F01-DB6B-6270-E1A998D0EB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F96515-45B1-45E2-9F3E-3A6A1DAE9CB2}" type="datetimeFigureOut">
              <a:rPr lang="en-US" smtClean="0"/>
              <a:t>6/19/2024</a:t>
            </a:fld>
            <a:endParaRPr lang="en-US"/>
          </a:p>
        </p:txBody>
      </p:sp>
      <p:sp>
        <p:nvSpPr>
          <p:cNvPr id="5" name="Footer Placeholder 4">
            <a:extLst>
              <a:ext uri="{FF2B5EF4-FFF2-40B4-BE49-F238E27FC236}">
                <a16:creationId xmlns:a16="http://schemas.microsoft.com/office/drawing/2014/main" id="{4C77288C-83F5-8A28-0D86-5D6A5328C8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73DE36-D562-49F8-23F9-790CA1533C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643EDC-7AD9-476D-8170-0BA92A244EE0}" type="slidenum">
              <a:rPr lang="en-US" smtClean="0"/>
              <a:t>‹#›</a:t>
            </a:fld>
            <a:endParaRPr lang="en-US"/>
          </a:p>
        </p:txBody>
      </p:sp>
    </p:spTree>
    <p:extLst>
      <p:ext uri="{BB962C8B-B14F-4D97-AF65-F5344CB8AC3E}">
        <p14:creationId xmlns:p14="http://schemas.microsoft.com/office/powerpoint/2010/main" val="2034982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E593C-9166-4B72-AE94-8BA707DA0663}" type="datetimeFigureOut">
              <a:rPr lang="en-US" smtClean="0"/>
              <a:pPr/>
              <a:t>6/19/2024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47F04-5B4A-4B3A-B7B2-0498BAC8F13C}" type="slidenum">
              <a:rPr lang="en-US" smtClean="0"/>
              <a:pPr/>
              <a:t>‹#›</a:t>
            </a:fld>
            <a:endParaRPr lang="en-US"/>
          </a:p>
        </p:txBody>
      </p:sp>
    </p:spTree>
    <p:extLst>
      <p:ext uri="{BB962C8B-B14F-4D97-AF65-F5344CB8AC3E}">
        <p14:creationId xmlns:p14="http://schemas.microsoft.com/office/powerpoint/2010/main" val="3004965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5C277-E5EB-43CE-B97B-370A64109E4E}" type="datetime1">
              <a:rPr lang="en-US" smtClean="0"/>
              <a:t>6/19/2024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47F04-5B4A-4B3A-B7B2-0498BAC8F13C}" type="slidenum">
              <a:rPr lang="en-US" smtClean="0"/>
              <a:pPr/>
              <a:t>‹#›</a:t>
            </a:fld>
            <a:endParaRPr lang="en-US"/>
          </a:p>
        </p:txBody>
      </p:sp>
    </p:spTree>
    <p:extLst>
      <p:ext uri="{BB962C8B-B14F-4D97-AF65-F5344CB8AC3E}">
        <p14:creationId xmlns:p14="http://schemas.microsoft.com/office/powerpoint/2010/main" val="6851962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Word_Document.docx"/><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4525F6AD-9418-4374-8ECA-3780082B1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9C43C1-150F-C978-A48F-8EA2F107FCE5}"/>
              </a:ext>
            </a:extLst>
          </p:cNvPr>
          <p:cNvSpPr>
            <a:spLocks noGrp="1"/>
          </p:cNvSpPr>
          <p:nvPr>
            <p:ph type="ctrTitle"/>
          </p:nvPr>
        </p:nvSpPr>
        <p:spPr>
          <a:xfrm>
            <a:off x="4956403" y="576263"/>
            <a:ext cx="5905738" cy="2967606"/>
          </a:xfrm>
        </p:spPr>
        <p:txBody>
          <a:bodyPr anchor="b">
            <a:normAutofit/>
          </a:bodyPr>
          <a:lstStyle/>
          <a:p>
            <a:pPr algn="l"/>
            <a:r>
              <a:rPr lang="en-US" sz="4800" dirty="0">
                <a:latin typeface="Times New Roman" panose="02020603050405020304" pitchFamily="18" charset="0"/>
                <a:cs typeface="Times New Roman" panose="02020603050405020304" pitchFamily="18" charset="0"/>
              </a:rPr>
              <a:t>Final Project</a:t>
            </a:r>
            <a:br>
              <a:rPr lang="en-US" sz="4800" dirty="0"/>
            </a:br>
            <a:endParaRPr lang="en-US" sz="4800" dirty="0"/>
          </a:p>
        </p:txBody>
      </p:sp>
      <p:sp>
        <p:nvSpPr>
          <p:cNvPr id="3" name="Subtitle 2">
            <a:extLst>
              <a:ext uri="{FF2B5EF4-FFF2-40B4-BE49-F238E27FC236}">
                <a16:creationId xmlns:a16="http://schemas.microsoft.com/office/drawing/2014/main" id="{25ECAEF1-4DC8-B0F7-0F29-A11C90FD7582}"/>
              </a:ext>
            </a:extLst>
          </p:cNvPr>
          <p:cNvSpPr>
            <a:spLocks noGrp="1"/>
          </p:cNvSpPr>
          <p:nvPr>
            <p:ph type="subTitle" idx="1"/>
          </p:nvPr>
        </p:nvSpPr>
        <p:spPr>
          <a:xfrm>
            <a:off x="4956403" y="3764975"/>
            <a:ext cx="5905738" cy="2192683"/>
          </a:xfrm>
        </p:spPr>
        <p:txBody>
          <a:bodyPr>
            <a:normAutofit/>
          </a:bodyPr>
          <a:lstStyle/>
          <a:p>
            <a:pPr algn="l"/>
            <a:r>
              <a:rPr lang="en-US" sz="2200" dirty="0" err="1">
                <a:latin typeface="Times New Roman" panose="02020603050405020304" pitchFamily="18" charset="0"/>
                <a:cs typeface="Times New Roman" panose="02020603050405020304" pitchFamily="18" charset="0"/>
              </a:rPr>
              <a:t>Devry</a:t>
            </a:r>
            <a:r>
              <a:rPr lang="en-US" sz="2200" dirty="0">
                <a:latin typeface="Times New Roman" panose="02020603050405020304" pitchFamily="18" charset="0"/>
                <a:cs typeface="Times New Roman" panose="02020603050405020304" pitchFamily="18" charset="0"/>
              </a:rPr>
              <a:t> University</a:t>
            </a:r>
          </a:p>
          <a:p>
            <a:pPr algn="l"/>
            <a:r>
              <a:rPr lang="en-US" sz="2200" dirty="0">
                <a:latin typeface="Times New Roman" panose="02020603050405020304" pitchFamily="18" charset="0"/>
                <a:cs typeface="Times New Roman" panose="02020603050405020304" pitchFamily="18" charset="0"/>
              </a:rPr>
              <a:t>Class SEC285 </a:t>
            </a:r>
          </a:p>
          <a:p>
            <a:pPr algn="l"/>
            <a:r>
              <a:rPr lang="en-US" sz="2200" dirty="0">
                <a:latin typeface="Times New Roman" panose="02020603050405020304" pitchFamily="18" charset="0"/>
                <a:cs typeface="Times New Roman" panose="02020603050405020304" pitchFamily="18" charset="0"/>
              </a:rPr>
              <a:t>June 2024</a:t>
            </a:r>
          </a:p>
          <a:p>
            <a:pPr algn="l"/>
            <a:r>
              <a:rPr lang="en-US" sz="2200" dirty="0">
                <a:latin typeface="Times New Roman" panose="02020603050405020304" pitchFamily="18" charset="0"/>
                <a:cs typeface="Times New Roman" panose="02020603050405020304" pitchFamily="18" charset="0"/>
              </a:rPr>
              <a:t>Presented By Jacob Dynes</a:t>
            </a:r>
          </a:p>
        </p:txBody>
      </p:sp>
      <p:pic>
        <p:nvPicPr>
          <p:cNvPr id="5" name="Picture 4">
            <a:extLst>
              <a:ext uri="{FF2B5EF4-FFF2-40B4-BE49-F238E27FC236}">
                <a16:creationId xmlns:a16="http://schemas.microsoft.com/office/drawing/2014/main" id="{E0EEFAEA-C0EB-3DDD-D544-3FD3530B4B98}"/>
              </a:ext>
            </a:extLst>
          </p:cNvPr>
          <p:cNvPicPr>
            <a:picLocks noChangeAspect="1"/>
          </p:cNvPicPr>
          <p:nvPr/>
        </p:nvPicPr>
        <p:blipFill rotWithShape="1">
          <a:blip r:embed="rId2"/>
          <a:srcRect l="44125" r="20094" b="1"/>
          <a:stretch/>
        </p:blipFill>
        <p:spPr>
          <a:xfrm>
            <a:off x="-1521" y="-1"/>
            <a:ext cx="4286246" cy="6857993"/>
          </a:xfrm>
          <a:prstGeom prst="rect">
            <a:avLst/>
          </a:prstGeom>
        </p:spPr>
      </p:pic>
      <p:sp>
        <p:nvSpPr>
          <p:cNvPr id="15" name="Rectangle 14">
            <a:extLst>
              <a:ext uri="{FF2B5EF4-FFF2-40B4-BE49-F238E27FC236}">
                <a16:creationId xmlns:a16="http://schemas.microsoft.com/office/drawing/2014/main" id="{3B083774-A903-4B1B-BC6A-94C1F048E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284831" y="0"/>
            <a:ext cx="324851" cy="685799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17" name="Straight Connector 16">
            <a:extLst>
              <a:ext uri="{FF2B5EF4-FFF2-40B4-BE49-F238E27FC236}">
                <a16:creationId xmlns:a16="http://schemas.microsoft.com/office/drawing/2014/main" id="{F1E07EB8-B07C-4EF5-8DE2-6B03F3EC83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9679CC-0AEA-4729-827F-5738C10515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70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838200" y="1929384"/>
            <a:ext cx="10515600" cy="4251960"/>
          </a:xfrm>
        </p:spPr>
        <p:txBody>
          <a:bodyPr vert="horz" lIns="91440" tIns="45720" rIns="91440" bIns="45720" rtlCol="0">
            <a:normAutofit/>
          </a:bodyPr>
          <a:lstStyle/>
          <a:p>
            <a:pPr indent="-228600">
              <a:lnSpc>
                <a:spcPct val="90000"/>
              </a:lnSpc>
            </a:pPr>
            <a:r>
              <a:rPr lang="en-US" sz="1200"/>
              <a:t>Overview: </a:t>
            </a:r>
          </a:p>
          <a:p>
            <a:pPr marL="0" indent="-228600">
              <a:lnSpc>
                <a:spcPct val="90000"/>
              </a:lnSpc>
            </a:pPr>
            <a:r>
              <a:rPr lang="en-US" sz="1200"/>
              <a:t>Most modern-day businesses almost entirely run on the use of tablets, laptops, or desktop computers; with smartphones often being a frequently used resource as well. Common threats to all devices used by a company are data breaches through unsecured networks, malware, power or internet outage, IP spoofing, and phishing emails/messages.</a:t>
            </a:r>
            <a:br>
              <a:rPr lang="en-US" sz="1200"/>
            </a:br>
            <a:endParaRPr lang="en-US" sz="1200"/>
          </a:p>
          <a:p>
            <a:pPr marL="0" indent="-228600">
              <a:lnSpc>
                <a:spcPct val="90000"/>
              </a:lnSpc>
            </a:pPr>
            <a:r>
              <a:rPr lang="en-US" sz="1200"/>
              <a:t>2. Purpose:  </a:t>
            </a:r>
          </a:p>
          <a:p>
            <a:pPr marL="0" indent="-228600">
              <a:lnSpc>
                <a:spcPct val="90000"/>
              </a:lnSpc>
            </a:pPr>
            <a:r>
              <a:rPr lang="en-US" sz="1200" spc="5"/>
              <a:t>Having timely discoveries will reduce the volume of loss or stolen data, the workload of the personnel/department in charge of securing, or recovering, said data, and the impact to the potential customers of the loss, or stolen, data.</a:t>
            </a:r>
            <a:endParaRPr lang="en-US" sz="1200"/>
          </a:p>
          <a:p>
            <a:pPr marL="0" marR="0" lvl="0" indent="-228600" fontAlgn="auto">
              <a:lnSpc>
                <a:spcPct val="90000"/>
              </a:lnSpc>
              <a:spcBef>
                <a:spcPct val="20000"/>
              </a:spcBef>
              <a:spcAft>
                <a:spcPts val="0"/>
              </a:spcAft>
              <a:buClrTx/>
              <a:buSzTx/>
              <a:tabLst/>
              <a:defRPr/>
            </a:pPr>
            <a:r>
              <a:rPr kumimoji="0" lang="en-US" sz="1200" b="0" i="0" u="none" strike="noStrike" cap="none" spc="0" normalizeH="0" baseline="0" noProof="0">
                <a:ln>
                  <a:noFill/>
                </a:ln>
                <a:effectLst/>
                <a:uLnTx/>
                <a:uFillTx/>
              </a:rPr>
              <a:t>3. Scope: </a:t>
            </a:r>
          </a:p>
          <a:p>
            <a:pPr marL="0" marR="0" lvl="0" indent="-228600" fontAlgn="auto">
              <a:lnSpc>
                <a:spcPct val="90000"/>
              </a:lnSpc>
              <a:spcBef>
                <a:spcPct val="20000"/>
              </a:spcBef>
              <a:spcAft>
                <a:spcPts val="0"/>
              </a:spcAft>
              <a:buClrTx/>
              <a:buSzTx/>
              <a:tabLst/>
              <a:defRPr/>
            </a:pPr>
            <a:r>
              <a:rPr kumimoji="0" lang="en-US" sz="1200" b="0" i="0" u="none" strike="noStrike" cap="none" spc="10" normalizeH="0" baseline="0" noProof="0">
                <a:ln>
                  <a:noFill/>
                </a:ln>
                <a:effectLst/>
                <a:uLnTx/>
                <a:uFillTx/>
              </a:rPr>
              <a:t>Personal devices are only allowed when the company VPN is active. First, one must receive approval from a supervisor, or manager, to utilize the company’s internet, or services. Use of personal devices for work purposes only.</a:t>
            </a:r>
            <a:br>
              <a:rPr kumimoji="0" lang="en-US" sz="1200" b="0" i="0" u="none" strike="noStrike" cap="none" spc="0" normalizeH="0" baseline="0" noProof="0">
                <a:ln>
                  <a:noFill/>
                </a:ln>
                <a:effectLst/>
                <a:uLnTx/>
                <a:uFillTx/>
              </a:rPr>
            </a:br>
            <a:endParaRPr kumimoji="0" lang="en-US" sz="1200" b="0" i="0" u="none" strike="noStrike" cap="none" spc="0" normalizeH="0" baseline="0" noProof="0">
              <a:ln>
                <a:noFill/>
              </a:ln>
              <a:effectLst/>
              <a:uLnTx/>
              <a:uFillTx/>
            </a:endParaRPr>
          </a:p>
          <a:p>
            <a:pPr marL="0" marR="0" lvl="0" indent="-228600" fontAlgn="auto">
              <a:lnSpc>
                <a:spcPct val="90000"/>
              </a:lnSpc>
              <a:spcBef>
                <a:spcPct val="20000"/>
              </a:spcBef>
              <a:spcAft>
                <a:spcPts val="0"/>
              </a:spcAft>
              <a:buClrTx/>
              <a:buSzTx/>
              <a:tabLst/>
              <a:defRPr/>
            </a:pPr>
            <a:r>
              <a:rPr kumimoji="0" lang="en-US" sz="1200" b="0" i="0" u="none" strike="noStrike" cap="none" spc="0" normalizeH="0" baseline="0" noProof="0">
                <a:ln>
                  <a:noFill/>
                </a:ln>
                <a:effectLst/>
                <a:uLnTx/>
                <a:uFillTx/>
              </a:rPr>
              <a:t>4. Policy:  </a:t>
            </a:r>
          </a:p>
          <a:p>
            <a:pPr marL="0" marR="141605" lvl="0" indent="-228600" fontAlgn="auto">
              <a:lnSpc>
                <a:spcPct val="90000"/>
              </a:lnSpc>
              <a:spcBef>
                <a:spcPts val="0"/>
              </a:spcBef>
              <a:spcAft>
                <a:spcPts val="0"/>
              </a:spcAft>
              <a:buClrTx/>
              <a:buSzTx/>
              <a:tabLst>
                <a:tab pos="520700" algn="l"/>
              </a:tabLst>
              <a:defRPr/>
            </a:pPr>
            <a:r>
              <a:rPr kumimoji="0" lang="en-US" sz="1200" b="0" i="0" u="none" strike="noStrike" cap="none" spc="0" normalizeH="0" baseline="0" noProof="0">
                <a:ln>
                  <a:noFill/>
                </a:ln>
                <a:effectLst/>
                <a:uLnTx/>
                <a:uFillTx/>
              </a:rPr>
              <a:t>No personal device is permitted for use unless approved by a supervisor, or manager.</a:t>
            </a:r>
          </a:p>
          <a:p>
            <a:pPr marL="0" marR="141605" lvl="0" indent="-228600" fontAlgn="auto">
              <a:lnSpc>
                <a:spcPct val="90000"/>
              </a:lnSpc>
              <a:spcBef>
                <a:spcPts val="0"/>
              </a:spcBef>
              <a:spcAft>
                <a:spcPts val="0"/>
              </a:spcAft>
              <a:buClrTx/>
              <a:buSzTx/>
              <a:tabLst>
                <a:tab pos="520700" algn="l"/>
              </a:tabLst>
              <a:defRPr/>
            </a:pPr>
            <a:r>
              <a:rPr kumimoji="0" lang="en-US" sz="1200" b="0" i="0" u="none" strike="noStrike" cap="none" spc="0" normalizeH="0" baseline="0" noProof="0">
                <a:ln>
                  <a:noFill/>
                </a:ln>
                <a:effectLst/>
                <a:uLnTx/>
                <a:uFillTx/>
              </a:rPr>
              <a:t>The devices must be maintained with all up-to-date software and company VPN security. The ones responsible for remediation is the IT department within the company.</a:t>
            </a:r>
          </a:p>
          <a:p>
            <a:pPr marL="0" marR="0" lvl="0" indent="-228600" fontAlgn="auto">
              <a:lnSpc>
                <a:spcPct val="90000"/>
              </a:lnSpc>
              <a:spcBef>
                <a:spcPct val="20000"/>
              </a:spcBef>
              <a:spcAft>
                <a:spcPts val="0"/>
              </a:spcAft>
              <a:buClrTx/>
              <a:buSzTx/>
              <a:tabLst/>
              <a:defRPr/>
            </a:pPr>
            <a:r>
              <a:rPr kumimoji="0" lang="en-US" sz="1200" b="0" i="0" u="none" strike="noStrike" cap="none" spc="0" normalizeH="0" baseline="0" noProof="0">
                <a:ln>
                  <a:noFill/>
                </a:ln>
                <a:effectLst/>
                <a:uLnTx/>
                <a:uFillTx/>
              </a:rPr>
              <a:t>5. Policy Compliance: </a:t>
            </a:r>
          </a:p>
          <a:p>
            <a:pPr marL="0" marR="0" lvl="0" indent="-228600" fontAlgn="auto">
              <a:lnSpc>
                <a:spcPct val="90000"/>
              </a:lnSpc>
              <a:spcBef>
                <a:spcPct val="20000"/>
              </a:spcBef>
              <a:spcAft>
                <a:spcPts val="0"/>
              </a:spcAft>
              <a:buClrTx/>
              <a:buSzTx/>
              <a:tabLst/>
              <a:defRPr/>
            </a:pPr>
            <a:r>
              <a:rPr kumimoji="0" lang="en-US" sz="1200" b="0" i="0" u="none" strike="noStrike" cap="none" spc="0" normalizeH="0" baseline="0" noProof="0">
                <a:ln>
                  <a:noFill/>
                </a:ln>
                <a:effectLst/>
                <a:uLnTx/>
                <a:uFillTx/>
              </a:rPr>
              <a:t>When employees do not follow the security policy, an investigation will begin to determine if it was intentional or negligence. </a:t>
            </a:r>
          </a:p>
          <a:p>
            <a:pPr marL="0" marR="0" lvl="0" indent="-228600" fontAlgn="auto">
              <a:lnSpc>
                <a:spcPct val="90000"/>
              </a:lnSpc>
              <a:spcBef>
                <a:spcPct val="20000"/>
              </a:spcBef>
              <a:spcAft>
                <a:spcPts val="0"/>
              </a:spcAft>
              <a:buClrTx/>
              <a:buSzTx/>
              <a:tabLst/>
              <a:defRPr/>
            </a:pPr>
            <a:r>
              <a:rPr kumimoji="0" lang="en-US" sz="1200" b="0" i="0" u="none" strike="noStrike" cap="none" spc="0" normalizeH="0" baseline="0" noProof="0">
                <a:ln>
                  <a:noFill/>
                </a:ln>
                <a:effectLst/>
                <a:uLnTx/>
                <a:uFillTx/>
              </a:rPr>
              <a:t>An employee who fails to uphold the security policy will be subject to disciplinary actions, up to suspension, and including possible, termination of employment.</a:t>
            </a:r>
          </a:p>
          <a:p>
            <a:pPr marL="0" marR="0" lvl="0" indent="-228600" fontAlgn="auto">
              <a:lnSpc>
                <a:spcPct val="90000"/>
              </a:lnSpc>
              <a:spcBef>
                <a:spcPct val="20000"/>
              </a:spcBef>
              <a:spcAft>
                <a:spcPts val="0"/>
              </a:spcAft>
              <a:buClrTx/>
              <a:buSzTx/>
              <a:tabLst/>
              <a:defRPr/>
            </a:pPr>
            <a:endParaRPr kumimoji="0" lang="en-US" sz="1200" b="0" i="0" u="none" strike="noStrike" cap="none" spc="0" normalizeH="0" baseline="0" noProof="0">
              <a:ln>
                <a:noFill/>
              </a:ln>
              <a:effectLst/>
              <a:uLnTx/>
              <a:uFillTx/>
            </a:endParaRPr>
          </a:p>
          <a:p>
            <a:pPr marL="0" marR="0" lvl="0" indent="-228600" fontAlgn="auto">
              <a:lnSpc>
                <a:spcPct val="90000"/>
              </a:lnSpc>
              <a:spcBef>
                <a:spcPct val="20000"/>
              </a:spcBef>
              <a:spcAft>
                <a:spcPts val="0"/>
              </a:spcAft>
              <a:buClrTx/>
              <a:buSzTx/>
              <a:tabLst/>
              <a:defRPr/>
            </a:pPr>
            <a:r>
              <a:rPr kumimoji="0" lang="en-US" sz="1200" b="0" i="0" u="none" strike="noStrike" cap="none" spc="0" normalizeH="0" baseline="0" noProof="0">
                <a:ln>
                  <a:noFill/>
                </a:ln>
                <a:effectLst/>
                <a:uLnTx/>
                <a:uFillTx/>
              </a:rPr>
              <a:t>6. Related Standards, Policies, and Processes:  </a:t>
            </a:r>
          </a:p>
          <a:p>
            <a:pPr marL="0" marR="0" lvl="0" indent="-228600" fontAlgn="auto">
              <a:lnSpc>
                <a:spcPct val="90000"/>
              </a:lnSpc>
              <a:spcBef>
                <a:spcPct val="20000"/>
              </a:spcBef>
              <a:spcAft>
                <a:spcPts val="0"/>
              </a:spcAft>
              <a:buClrTx/>
              <a:buSzTx/>
              <a:tabLst/>
              <a:defRPr/>
            </a:pPr>
            <a:r>
              <a:rPr kumimoji="0" lang="en-US" sz="1200" b="0" i="0" u="none" strike="noStrike" cap="none" spc="0" normalizeH="0" baseline="0" noProof="0">
                <a:ln>
                  <a:noFill/>
                </a:ln>
                <a:effectLst/>
                <a:uLnTx/>
                <a:uFillTx/>
              </a:rPr>
              <a:t>HIPAA or PCI-DSS standards will be only accessible through our company VPN activated computers for security and privacy.</a:t>
            </a:r>
          </a:p>
          <a:p>
            <a:pPr marL="0" indent="-228600">
              <a:lnSpc>
                <a:spcPct val="90000"/>
              </a:lnSpc>
            </a:pPr>
            <a:endParaRPr lang="en-US" sz="1200"/>
          </a:p>
        </p:txBody>
      </p:sp>
    </p:spTree>
    <p:extLst>
      <p:ext uri="{BB962C8B-B14F-4D97-AF65-F5344CB8AC3E}">
        <p14:creationId xmlns:p14="http://schemas.microsoft.com/office/powerpoint/2010/main" val="4142817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1828800" y="609600"/>
            <a:ext cx="8458200" cy="5715000"/>
          </a:xfrm>
        </p:spPr>
        <p:txBody>
          <a:bodyPr/>
          <a:lstStyle/>
          <a:p>
            <a:pPr marL="0" indent="0">
              <a:buNone/>
            </a:pPr>
            <a:r>
              <a:rPr lang="en-US" sz="1800" dirty="0">
                <a:latin typeface="Times New Roman" panose="02020603050405020304" pitchFamily="18" charset="0"/>
                <a:ea typeface="Calibri" panose="020F0502020204030204" pitchFamily="34" charset="0"/>
              </a:rPr>
              <a:t>7. Definitions and Terms: </a:t>
            </a:r>
          </a:p>
          <a:p>
            <a:pPr marL="0" indent="0">
              <a:lnSpc>
                <a:spcPct val="115000"/>
              </a:lnSpc>
              <a:spcBef>
                <a:spcPts val="0"/>
              </a:spcBef>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Think of terms such as BYOD, mobile devices, and CIA. Define them here.</a:t>
            </a:r>
          </a:p>
          <a:p>
            <a:pPr marL="0" indent="0">
              <a:lnSpc>
                <a:spcPct val="115000"/>
              </a:lnSpc>
              <a:spcBef>
                <a:spcPts val="0"/>
              </a:spcBef>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BYOD: Bring Your Own Device</a:t>
            </a:r>
          </a:p>
          <a:p>
            <a:pPr marL="0" indent="0">
              <a:lnSpc>
                <a:spcPct val="115000"/>
              </a:lnSpc>
              <a:spcBef>
                <a:spcPts val="0"/>
              </a:spcBef>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Mobile device: a device that is mobile, usually handheld, capable of making phone calls, text messaging, with connection to a service provider.</a:t>
            </a:r>
          </a:p>
          <a:p>
            <a:pPr marL="0" indent="0">
              <a:lnSpc>
                <a:spcPct val="115000"/>
              </a:lnSpc>
              <a:spcBef>
                <a:spcPts val="0"/>
              </a:spcBef>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Tablet: a mobile handheld touchscreen computer, not necessarily phone call, text message capable, also not necessarily connected to a service provider.</a:t>
            </a:r>
          </a:p>
          <a:p>
            <a:pPr marL="0" indent="0">
              <a:lnSpc>
                <a:spcPct val="115000"/>
              </a:lnSpc>
              <a:spcBef>
                <a:spcPts val="0"/>
              </a:spcBef>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Laptop: a mobile computer</a:t>
            </a:r>
          </a:p>
          <a:p>
            <a:pPr marL="0" indent="0">
              <a:lnSpc>
                <a:spcPct val="115000"/>
              </a:lnSpc>
              <a:spcBef>
                <a:spcPts val="0"/>
              </a:spcBef>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Desktop: a stationary computer</a:t>
            </a:r>
          </a:p>
          <a:p>
            <a:pPr marL="0" indent="0">
              <a:lnSpc>
                <a:spcPct val="115000"/>
              </a:lnSpc>
              <a:spcBef>
                <a:spcPts val="0"/>
              </a:spcBef>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CIA: confidentiality, integrity, and availability</a:t>
            </a:r>
          </a:p>
          <a:p>
            <a:pPr marL="0" indent="0">
              <a:buNone/>
            </a:pPr>
            <a:endParaRPr lang="en-US" sz="1800" dirty="0">
              <a:latin typeface="Times New Roman" panose="02020603050405020304" pitchFamily="18" charset="0"/>
            </a:endParaRPr>
          </a:p>
          <a:p>
            <a:pPr marL="0" indent="0">
              <a:buNone/>
            </a:pPr>
            <a:r>
              <a:rPr lang="en-US" sz="1800" dirty="0">
                <a:latin typeface="Times New Roman" panose="02020603050405020304" pitchFamily="18" charset="0"/>
              </a:rPr>
              <a:t>8. Revision History:  </a:t>
            </a:r>
          </a:p>
          <a:p>
            <a:pPr marL="0" indent="0">
              <a:buNone/>
            </a:pPr>
            <a:endParaRPr lang="en-US" sz="1800" dirty="0">
              <a:latin typeface="Times New Roman" panose="02020603050405020304" pitchFamily="18" charset="0"/>
            </a:endParaRPr>
          </a:p>
        </p:txBody>
      </p:sp>
      <p:graphicFrame>
        <p:nvGraphicFramePr>
          <p:cNvPr id="2" name="Table 1">
            <a:extLst>
              <a:ext uri="{FF2B5EF4-FFF2-40B4-BE49-F238E27FC236}">
                <a16:creationId xmlns:a16="http://schemas.microsoft.com/office/drawing/2014/main" id="{239C7CA7-9E73-E614-656F-419C54BDE704}"/>
              </a:ext>
            </a:extLst>
          </p:cNvPr>
          <p:cNvGraphicFramePr>
            <a:graphicFrameLocks noGrp="1"/>
          </p:cNvGraphicFramePr>
          <p:nvPr>
            <p:extLst>
              <p:ext uri="{D42A27DB-BD31-4B8C-83A1-F6EECF244321}">
                <p14:modId xmlns:p14="http://schemas.microsoft.com/office/powerpoint/2010/main" val="1530956115"/>
              </p:ext>
            </p:extLst>
          </p:nvPr>
        </p:nvGraphicFramePr>
        <p:xfrm>
          <a:off x="1905000" y="3473392"/>
          <a:ext cx="6172199" cy="961143"/>
        </p:xfrm>
        <a:graphic>
          <a:graphicData uri="http://schemas.openxmlformats.org/drawingml/2006/table">
            <a:tbl>
              <a:tblPr firstRow="1" firstCol="1" bandRow="1">
                <a:tableStyleId>{5C22544A-7EE6-4342-B048-85BDC9FD1C3A}</a:tableStyleId>
              </a:tblPr>
              <a:tblGrid>
                <a:gridCol w="1229799">
                  <a:extLst>
                    <a:ext uri="{9D8B030D-6E8A-4147-A177-3AD203B41FA5}">
                      <a16:colId xmlns:a16="http://schemas.microsoft.com/office/drawing/2014/main" val="2176588474"/>
                    </a:ext>
                  </a:extLst>
                </a:gridCol>
                <a:gridCol w="1508244">
                  <a:extLst>
                    <a:ext uri="{9D8B030D-6E8A-4147-A177-3AD203B41FA5}">
                      <a16:colId xmlns:a16="http://schemas.microsoft.com/office/drawing/2014/main" val="3541782520"/>
                    </a:ext>
                  </a:extLst>
                </a:gridCol>
                <a:gridCol w="3434156">
                  <a:extLst>
                    <a:ext uri="{9D8B030D-6E8A-4147-A177-3AD203B41FA5}">
                      <a16:colId xmlns:a16="http://schemas.microsoft.com/office/drawing/2014/main" val="1302763690"/>
                    </a:ext>
                  </a:extLst>
                </a:gridCol>
              </a:tblGrid>
              <a:tr h="0">
                <a:tc>
                  <a:txBody>
                    <a:bodyPr/>
                    <a:lstStyle/>
                    <a:p>
                      <a:pPr marL="0" marR="0">
                        <a:lnSpc>
                          <a:spcPct val="115000"/>
                        </a:lnSpc>
                        <a:spcBef>
                          <a:spcPts val="2400"/>
                        </a:spcBef>
                        <a:spcAft>
                          <a:spcPts val="0"/>
                        </a:spcAft>
                      </a:pPr>
                      <a:r>
                        <a:rPr lang="en-US" sz="1200" kern="0" dirty="0">
                          <a:effectLst/>
                          <a:latin typeface="Times New Roman" panose="02020603050405020304" pitchFamily="18" charset="0"/>
                          <a:cs typeface="Times New Roman" panose="02020603050405020304" pitchFamily="18" charset="0"/>
                        </a:rPr>
                        <a:t>Date of change</a:t>
                      </a:r>
                      <a:endParaRPr lang="en-US" sz="1100" b="1" kern="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dirty="0">
                          <a:effectLst/>
                          <a:latin typeface="Times New Roman" panose="02020603050405020304" pitchFamily="18" charset="0"/>
                          <a:cs typeface="Times New Roman" panose="02020603050405020304" pitchFamily="18" charset="0"/>
                        </a:rPr>
                        <a:t>Responsible</a:t>
                      </a:r>
                      <a:endParaRPr lang="en-US" sz="1100" b="1" kern="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a:effectLst/>
                          <a:latin typeface="Times New Roman" panose="02020603050405020304" pitchFamily="18" charset="0"/>
                          <a:cs typeface="Times New Roman" panose="02020603050405020304" pitchFamily="18" charset="0"/>
                        </a:rPr>
                        <a:t>Summary of change</a:t>
                      </a:r>
                      <a:endParaRPr lang="en-US" sz="1100" b="1" kern="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3435974"/>
                  </a:ext>
                </a:extLst>
              </a:tr>
              <a:tr h="443944">
                <a:tc>
                  <a:txBody>
                    <a:bodyPr/>
                    <a:lstStyle/>
                    <a:p>
                      <a:pPr marL="0" marR="0">
                        <a:lnSpc>
                          <a:spcPct val="115000"/>
                        </a:lnSpc>
                        <a:spcBef>
                          <a:spcPts val="2400"/>
                        </a:spcBef>
                        <a:spcAft>
                          <a:spcPts val="0"/>
                        </a:spcAft>
                      </a:pPr>
                      <a:r>
                        <a:rPr lang="en-US" sz="1200" kern="0" dirty="0">
                          <a:effectLst/>
                          <a:latin typeface="Times New Roman" panose="02020603050405020304" pitchFamily="18" charset="0"/>
                          <a:cs typeface="Times New Roman" panose="02020603050405020304" pitchFamily="18" charset="0"/>
                        </a:rPr>
                        <a:t>August 2019</a:t>
                      </a:r>
                      <a:endParaRPr lang="en-US" sz="1100" b="1" kern="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dirty="0">
                          <a:effectLst/>
                          <a:latin typeface="Times New Roman" panose="02020603050405020304" pitchFamily="18" charset="0"/>
                          <a:cs typeface="Times New Roman" panose="02020603050405020304" pitchFamily="18" charset="0"/>
                        </a:rPr>
                        <a:t>SANS policy team</a:t>
                      </a:r>
                      <a:endParaRPr lang="en-US" sz="1100" b="1" kern="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a:effectLst/>
                          <a:latin typeface="Times New Roman" panose="02020603050405020304" pitchFamily="18" charset="0"/>
                          <a:cs typeface="Times New Roman" panose="02020603050405020304" pitchFamily="18" charset="0"/>
                        </a:rPr>
                        <a:t>Updated and converted to new format</a:t>
                      </a:r>
                      <a:endParaRPr lang="en-US" sz="1100" b="1" kern="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2184864"/>
                  </a:ext>
                </a:extLst>
              </a:tr>
              <a:tr h="323778">
                <a:tc>
                  <a:txBody>
                    <a:bodyPr/>
                    <a:lstStyle/>
                    <a:p>
                      <a:pPr marL="0" marR="0">
                        <a:lnSpc>
                          <a:spcPct val="115000"/>
                        </a:lnSpc>
                        <a:spcBef>
                          <a:spcPts val="2400"/>
                        </a:spcBef>
                        <a:spcAft>
                          <a:spcPts val="0"/>
                        </a:spcAft>
                      </a:pPr>
                      <a:r>
                        <a:rPr lang="en-US" sz="1100" kern="0" dirty="0">
                          <a:effectLst/>
                          <a:latin typeface="Times New Roman" panose="02020603050405020304" pitchFamily="18" charset="0"/>
                          <a:cs typeface="Times New Roman" panose="02020603050405020304" pitchFamily="18" charset="0"/>
                        </a:rPr>
                        <a:t> May 2024</a:t>
                      </a:r>
                      <a:endParaRPr lang="en-US" sz="1100" b="1" kern="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100" kern="0" dirty="0">
                          <a:effectLst/>
                          <a:latin typeface="Times New Roman" panose="02020603050405020304" pitchFamily="18" charset="0"/>
                          <a:cs typeface="Times New Roman" panose="02020603050405020304" pitchFamily="18" charset="0"/>
                        </a:rPr>
                        <a:t>Jacob Dynes</a:t>
                      </a:r>
                      <a:endParaRPr lang="en-US" sz="1100" b="1" kern="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100" kern="0" dirty="0">
                          <a:effectLst/>
                          <a:latin typeface="Times New Roman" panose="02020603050405020304" pitchFamily="18" charset="0"/>
                          <a:cs typeface="Times New Roman" panose="02020603050405020304" pitchFamily="18" charset="0"/>
                        </a:rPr>
                        <a:t>Updated policy information</a:t>
                      </a:r>
                      <a:endParaRPr lang="en-US" sz="1100" b="1" kern="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2438726"/>
                  </a:ext>
                </a:extLst>
              </a:tr>
            </a:tbl>
          </a:graphicData>
        </a:graphic>
      </p:graphicFrame>
      <p:graphicFrame>
        <p:nvGraphicFramePr>
          <p:cNvPr id="3" name="Object 2">
            <a:extLst>
              <a:ext uri="{FF2B5EF4-FFF2-40B4-BE49-F238E27FC236}">
                <a16:creationId xmlns:a16="http://schemas.microsoft.com/office/drawing/2014/main" id="{C496C976-39FB-7701-90C4-32CF332CFDB0}"/>
              </a:ext>
            </a:extLst>
          </p:cNvPr>
          <p:cNvGraphicFramePr>
            <a:graphicFrameLocks noChangeAspect="1"/>
          </p:cNvGraphicFramePr>
          <p:nvPr>
            <p:extLst>
              <p:ext uri="{D42A27DB-BD31-4B8C-83A1-F6EECF244321}">
                <p14:modId xmlns:p14="http://schemas.microsoft.com/office/powerpoint/2010/main" val="2599553972"/>
              </p:ext>
            </p:extLst>
          </p:nvPr>
        </p:nvGraphicFramePr>
        <p:xfrm>
          <a:off x="8433732" y="34671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20" progId="Word.Document.12">
                  <p:embed/>
                </p:oleObj>
              </mc:Choice>
              <mc:Fallback>
                <p:oleObj name="Document" showAsIcon="1" r:id="rId2" imgW="914400" imgH="806420" progId="Word.Document.12">
                  <p:embed/>
                  <p:pic>
                    <p:nvPicPr>
                      <p:cNvPr id="3" name="Object 2">
                        <a:extLst>
                          <a:ext uri="{FF2B5EF4-FFF2-40B4-BE49-F238E27FC236}">
                            <a16:creationId xmlns:a16="http://schemas.microsoft.com/office/drawing/2014/main" id="{C496C976-39FB-7701-90C4-32CF332CFDB0}"/>
                          </a:ext>
                        </a:extLst>
                      </p:cNvPr>
                      <p:cNvPicPr/>
                      <p:nvPr/>
                    </p:nvPicPr>
                    <p:blipFill>
                      <a:blip r:embed="rId3"/>
                      <a:stretch>
                        <a:fillRect/>
                      </a:stretch>
                    </p:blipFill>
                    <p:spPr>
                      <a:xfrm>
                        <a:off x="8433732" y="34671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46701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2191754" y="640080"/>
            <a:ext cx="2800511" cy="3566160"/>
          </a:xfrm>
        </p:spPr>
        <p:txBody>
          <a:bodyPr anchor="b">
            <a:normAutofit/>
          </a:bodyPr>
          <a:lstStyle/>
          <a:p>
            <a:pPr algn="l"/>
            <a:br>
              <a:rPr lang="en-US" sz="3300" dirty="0"/>
            </a:br>
            <a:r>
              <a:rPr lang="en-US" sz="3300" dirty="0">
                <a:latin typeface="Times New Roman" panose="02020603050405020304" pitchFamily="18" charset="0"/>
                <a:cs typeface="Times New Roman" panose="02020603050405020304" pitchFamily="18" charset="0"/>
              </a:rPr>
              <a:t>Module 5</a:t>
            </a:r>
            <a:br>
              <a:rPr lang="en-US" sz="3300" dirty="0">
                <a:latin typeface="Times New Roman" panose="02020603050405020304" pitchFamily="18" charset="0"/>
                <a:cs typeface="Times New Roman" panose="02020603050405020304" pitchFamily="18" charset="0"/>
              </a:rPr>
            </a:br>
            <a:r>
              <a:rPr lang="en-US" sz="3300" dirty="0">
                <a:latin typeface="Times New Roman" panose="02020603050405020304" pitchFamily="18" charset="0"/>
                <a:cs typeface="Times New Roman" panose="02020603050405020304" pitchFamily="18" charset="0"/>
              </a:rPr>
              <a:t>Multifactor Authentication (MFA) </a:t>
            </a:r>
          </a:p>
        </p:txBody>
      </p:sp>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753" y="4409267"/>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4" name="Picture 3" descr="A blue and white lights&#10;&#10;Description automatically generated">
            <a:extLst>
              <a:ext uri="{FF2B5EF4-FFF2-40B4-BE49-F238E27FC236}">
                <a16:creationId xmlns:a16="http://schemas.microsoft.com/office/drawing/2014/main" id="{7E59B5DD-93BF-F22B-0628-012DADA72C0D}"/>
              </a:ext>
            </a:extLst>
          </p:cNvPr>
          <p:cNvPicPr>
            <a:picLocks noChangeAspect="1"/>
          </p:cNvPicPr>
          <p:nvPr/>
        </p:nvPicPr>
        <p:blipFill rotWithShape="1">
          <a:blip r:embed="rId2"/>
          <a:srcRect l="25764" r="27219"/>
          <a:stretch/>
        </p:blipFill>
        <p:spPr>
          <a:xfrm>
            <a:off x="5507777"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4002" y="1"/>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1"/>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3999"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048785" y="248038"/>
            <a:ext cx="5297791" cy="1159200"/>
          </a:xfrm>
        </p:spPr>
        <p:txBody>
          <a:bodyPr vert="horz" lIns="91440" tIns="45720" rIns="91440" bIns="45720" rtlCol="0" anchor="ctr">
            <a:normAutofit/>
          </a:bodyPr>
          <a:lstStyle/>
          <a:p>
            <a:pPr>
              <a:lnSpc>
                <a:spcPct val="90000"/>
              </a:lnSpc>
            </a:pPr>
            <a:r>
              <a:rPr lang="en-US" sz="3500" b="0" dirty="0">
                <a:solidFill>
                  <a:srgbClr val="FFFFFF"/>
                </a:solidFill>
                <a:latin typeface="Times New Roman" panose="02020603050405020304" pitchFamily="18" charset="0"/>
                <a:cs typeface="Times New Roman" panose="02020603050405020304" pitchFamily="18" charset="0"/>
              </a:rPr>
              <a:t>Common-auth Configuration File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953375" y="390832"/>
            <a:ext cx="2425189" cy="873612"/>
          </a:xfrm>
        </p:spPr>
        <p:txBody>
          <a:bodyPr vert="horz" lIns="91440" tIns="45720" rIns="91440" bIns="45720" rtlCol="0" anchor="ctr">
            <a:normAutofit/>
          </a:bodyPr>
          <a:lstStyle/>
          <a:p>
            <a:pPr>
              <a:lnSpc>
                <a:spcPct val="90000"/>
              </a:lnSpc>
              <a:spcBef>
                <a:spcPts val="1000"/>
              </a:spcBef>
            </a:pPr>
            <a:r>
              <a:rPr lang="en-US" kern="1200" dirty="0">
                <a:solidFill>
                  <a:srgbClr val="FFFFFF"/>
                </a:solidFill>
                <a:latin typeface="Times New Roman" panose="02020603050405020304" pitchFamily="18" charset="0"/>
                <a:cs typeface="Times New Roman" panose="02020603050405020304" pitchFamily="18" charset="0"/>
              </a:rPr>
              <a:t>This screenshot should show the entry that indicates the use of the Google Authenticator module. </a:t>
            </a:r>
          </a:p>
        </p:txBody>
      </p:sp>
      <p:pic>
        <p:nvPicPr>
          <p:cNvPr id="4" name="Picture Placeholder 3">
            <a:extLst>
              <a:ext uri="{FF2B5EF4-FFF2-40B4-BE49-F238E27FC236}">
                <a16:creationId xmlns:a16="http://schemas.microsoft.com/office/drawing/2014/main" id="{26D26937-4F2A-A906-FE96-D8EAE9BECE00}"/>
              </a:ext>
            </a:extLst>
          </p:cNvPr>
          <p:cNvPicPr>
            <a:picLocks noGrp="1" noChangeAspect="1"/>
          </p:cNvPicPr>
          <p:nvPr>
            <p:ph type="pic" idx="1"/>
          </p:nvPr>
        </p:nvPicPr>
        <p:blipFill>
          <a:blip r:embed="rId2"/>
          <a:srcRect l="11296" r="11296"/>
          <a:stretch/>
        </p:blipFill>
        <p:spPr>
          <a:xfrm>
            <a:off x="3552584" y="1966293"/>
            <a:ext cx="5086831" cy="4452160"/>
          </a:xfrm>
          <a:prstGeom prst="rect">
            <a:avLst/>
          </a:prstGeom>
        </p:spPr>
      </p:pic>
    </p:spTree>
    <p:extLst>
      <p:ext uri="{BB962C8B-B14F-4D97-AF65-F5344CB8AC3E}">
        <p14:creationId xmlns:p14="http://schemas.microsoft.com/office/powerpoint/2010/main" val="516590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rgbClr val="2F4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1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3" name="Picture 2">
            <a:extLst>
              <a:ext uri="{FF2B5EF4-FFF2-40B4-BE49-F238E27FC236}">
                <a16:creationId xmlns:a16="http://schemas.microsoft.com/office/drawing/2014/main" id="{14A6B295-1BAA-354B-C45F-83258D895875}"/>
              </a:ext>
            </a:extLst>
          </p:cNvPr>
          <p:cNvPicPr>
            <a:picLocks noChangeAspect="1"/>
          </p:cNvPicPr>
          <p:nvPr/>
        </p:nvPicPr>
        <p:blipFill>
          <a:blip r:embed="rId2"/>
          <a:stretch>
            <a:fillRect/>
          </a:stretch>
        </p:blipFill>
        <p:spPr>
          <a:xfrm>
            <a:off x="1905001" y="3505200"/>
            <a:ext cx="8178799" cy="2699002"/>
          </a:xfrm>
          <a:prstGeom prst="rect">
            <a:avLst/>
          </a:prstGeom>
        </p:spPr>
      </p:pic>
      <p:sp>
        <p:nvSpPr>
          <p:cNvPr id="4" name="TextBox 3">
            <a:extLst>
              <a:ext uri="{FF2B5EF4-FFF2-40B4-BE49-F238E27FC236}">
                <a16:creationId xmlns:a16="http://schemas.microsoft.com/office/drawing/2014/main" id="{BA650256-CBEE-5ACC-4E9A-89AC1D129901}"/>
              </a:ext>
            </a:extLst>
          </p:cNvPr>
          <p:cNvSpPr txBox="1"/>
          <p:nvPr/>
        </p:nvSpPr>
        <p:spPr>
          <a:xfrm>
            <a:off x="2209800" y="685801"/>
            <a:ext cx="4572000" cy="584775"/>
          </a:xfrm>
          <a:prstGeom prst="rect">
            <a:avLst/>
          </a:prstGeom>
          <a:noFill/>
        </p:spPr>
        <p:txBody>
          <a:bodyPr wrap="square">
            <a:spAutoFit/>
          </a:bodyPr>
          <a:lstStyle/>
          <a:p>
            <a:r>
              <a:rPr lang="en-US" sz="3200" dirty="0">
                <a:solidFill>
                  <a:prstClr val="black"/>
                </a:solidFill>
                <a:latin typeface="Times New Roman" panose="02020603050405020304" pitchFamily="18" charset="0"/>
                <a:cs typeface="Times New Roman" panose="02020603050405020304" pitchFamily="18" charset="0"/>
              </a:rPr>
              <a:t>MFA Logon Screen</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EAD165A-AC79-E888-C2CC-09CA834D7084}"/>
              </a:ext>
            </a:extLst>
          </p:cNvPr>
          <p:cNvSpPr txBox="1"/>
          <p:nvPr/>
        </p:nvSpPr>
        <p:spPr>
          <a:xfrm>
            <a:off x="2213295" y="1803113"/>
            <a:ext cx="4572000" cy="584775"/>
          </a:xfrm>
          <a:prstGeom prst="rect">
            <a:avLst/>
          </a:prstGeom>
          <a:noFill/>
        </p:spPr>
        <p:txBody>
          <a:bodyPr wrap="square">
            <a:spAutoFit/>
          </a:bodyPr>
          <a:lstStyle/>
          <a:p>
            <a:pPr>
              <a:spcBef>
                <a:spcPct val="20000"/>
              </a:spcBef>
              <a:defRPr/>
            </a:pPr>
            <a:r>
              <a:rPr lang="en-US" sz="1600" dirty="0">
                <a:solidFill>
                  <a:prstClr val="black"/>
                </a:solidFill>
                <a:latin typeface="Times New Roman" panose="02020603050405020304" pitchFamily="18" charset="0"/>
                <a:cs typeface="Times New Roman" panose="02020603050405020304" pitchFamily="18" charset="0"/>
              </a:rPr>
              <a:t>This screenshot should show the logon screen where a verification code is required.</a:t>
            </a:r>
          </a:p>
        </p:txBody>
      </p:sp>
    </p:spTree>
    <p:extLst>
      <p:ext uri="{BB962C8B-B14F-4D97-AF65-F5344CB8AC3E}">
        <p14:creationId xmlns:p14="http://schemas.microsoft.com/office/powerpoint/2010/main" val="91480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427"/>
            <a:ext cx="9144000"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865640" y="-1720"/>
            <a:ext cx="881253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8540" y="-1291"/>
            <a:ext cx="2706134"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5447855" y="1402820"/>
            <a:ext cx="4967533" cy="3741293"/>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Title 1"/>
          <p:cNvSpPr>
            <a:spLocks noGrp="1"/>
          </p:cNvSpPr>
          <p:nvPr>
            <p:ph type="ctrTitle"/>
          </p:nvPr>
        </p:nvSpPr>
        <p:spPr>
          <a:xfrm>
            <a:off x="2564148" y="818984"/>
            <a:ext cx="4947184" cy="3268520"/>
          </a:xfrm>
        </p:spPr>
        <p:txBody>
          <a:bodyPr>
            <a:normAutofit/>
          </a:bodyPr>
          <a:lstStyle/>
          <a:p>
            <a:pPr algn="r">
              <a:lnSpc>
                <a:spcPct val="90000"/>
              </a:lnSpc>
            </a:pPr>
            <a:br>
              <a:rPr lang="en-US" sz="3600" dirty="0">
                <a:solidFill>
                  <a:srgbClr val="FFFFFF"/>
                </a:solidFill>
              </a:rPr>
            </a:br>
            <a:r>
              <a:rPr lang="en-US" sz="3600" dirty="0">
                <a:solidFill>
                  <a:srgbClr val="FFFFFF"/>
                </a:solidFill>
                <a:latin typeface="Times New Roman" panose="02020603050405020304" pitchFamily="18" charset="0"/>
                <a:cs typeface="Times New Roman" panose="02020603050405020304" pitchFamily="18" charset="0"/>
              </a:rPr>
              <a:t>Module 6</a:t>
            </a:r>
            <a:br>
              <a:rPr lang="en-US" sz="3600" dirty="0">
                <a:solidFill>
                  <a:srgbClr val="FFFFFF"/>
                </a:solidFill>
                <a:latin typeface="Times New Roman" panose="02020603050405020304" pitchFamily="18" charset="0"/>
                <a:cs typeface="Times New Roman" panose="02020603050405020304" pitchFamily="18" charset="0"/>
              </a:rPr>
            </a:br>
            <a:r>
              <a:rPr lang="en-US" sz="3600" dirty="0">
                <a:solidFill>
                  <a:srgbClr val="FFFFFF"/>
                </a:solidFill>
                <a:latin typeface="Times New Roman" panose="02020603050405020304" pitchFamily="18" charset="0"/>
                <a:cs typeface="Times New Roman" panose="02020603050405020304" pitchFamily="18" charset="0"/>
              </a:rPr>
              <a:t>Vulnerability Assessment</a:t>
            </a:r>
            <a:br>
              <a:rPr lang="en-US" sz="3600" dirty="0">
                <a:solidFill>
                  <a:srgbClr val="FFFFFF"/>
                </a:solidFill>
              </a:rPr>
            </a:br>
            <a:endParaRPr lang="en-US" sz="3600" dirty="0">
              <a:solidFill>
                <a:srgbClr val="FFFFFF"/>
              </a:solidFill>
            </a:endParaRPr>
          </a:p>
        </p:txBody>
      </p:sp>
      <p:sp>
        <p:nvSpPr>
          <p:cNvPr id="17" name="Rectangle 1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8735" y="4480038"/>
            <a:ext cx="9134528"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Rectangle 1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892117" y="2081692"/>
            <a:ext cx="6857572" cy="2694194"/>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2" y="493"/>
            <a:ext cx="9143999"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620642" y="35"/>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Rectangle 1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3783777"/>
            <a:ext cx="1576446" cy="9144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1" name="Rectangle 2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3076" y="987"/>
            <a:ext cx="3227567"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048786" y="353161"/>
            <a:ext cx="5318475" cy="898581"/>
          </a:xfrm>
        </p:spPr>
        <p:txBody>
          <a:bodyPr vert="horz" lIns="91440" tIns="45720" rIns="91440" bIns="45720" rtlCol="0" anchor="ctr">
            <a:normAutofit/>
          </a:bodyPr>
          <a:lstStyle/>
          <a:p>
            <a:pPr>
              <a:lnSpc>
                <a:spcPct val="90000"/>
              </a:lnSpc>
            </a:pPr>
            <a:r>
              <a:rPr lang="en-US" sz="3500" b="0" dirty="0">
                <a:solidFill>
                  <a:srgbClr val="FFFFFF"/>
                </a:solidFill>
                <a:latin typeface="Times New Roman" panose="02020603050405020304" pitchFamily="18" charset="0"/>
                <a:cs typeface="Times New Roman" panose="02020603050405020304" pitchFamily="18" charset="0"/>
              </a:rPr>
              <a:t>Nmap</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952631" y="387225"/>
            <a:ext cx="2468879" cy="830453"/>
          </a:xfrm>
        </p:spPr>
        <p:txBody>
          <a:bodyPr vert="horz" lIns="91440" tIns="45720" rIns="91440" bIns="45720" rtlCol="0" anchor="ctr">
            <a:normAutofit lnSpcReduction="10000"/>
          </a:bodyPr>
          <a:lstStyle/>
          <a:p>
            <a:pPr>
              <a:lnSpc>
                <a:spcPct val="90000"/>
              </a:lnSpc>
              <a:spcBef>
                <a:spcPts val="1000"/>
              </a:spcBef>
            </a:pPr>
            <a:r>
              <a:rPr lang="en-US" dirty="0">
                <a:solidFill>
                  <a:srgbClr val="FFFFFF"/>
                </a:solidFill>
                <a:latin typeface="Times New Roman" panose="02020603050405020304" pitchFamily="18" charset="0"/>
                <a:cs typeface="Times New Roman" panose="02020603050405020304" pitchFamily="18" charset="0"/>
              </a:rPr>
              <a:t>This screenshot should include the scan result showing both the Kali and Linux Server VMs.</a:t>
            </a:r>
          </a:p>
        </p:txBody>
      </p:sp>
      <p:pic>
        <p:nvPicPr>
          <p:cNvPr id="4" name="Picture Placeholder 3">
            <a:extLst>
              <a:ext uri="{FF2B5EF4-FFF2-40B4-BE49-F238E27FC236}">
                <a16:creationId xmlns:a16="http://schemas.microsoft.com/office/drawing/2014/main" id="{8B3E110B-6272-D289-3D30-73233F49BDF0}"/>
              </a:ext>
            </a:extLst>
          </p:cNvPr>
          <p:cNvPicPr>
            <a:picLocks noGrp="1" noChangeAspect="1"/>
          </p:cNvPicPr>
          <p:nvPr>
            <p:ph type="pic" idx="1"/>
          </p:nvPr>
        </p:nvPicPr>
        <p:blipFill>
          <a:blip r:embed="rId2"/>
          <a:srcRect l="14410" r="14410"/>
          <a:stretch/>
        </p:blipFill>
        <p:spPr>
          <a:xfrm>
            <a:off x="1523997" y="2434121"/>
            <a:ext cx="4376059" cy="3379034"/>
          </a:xfrm>
          <a:prstGeom prst="rect">
            <a:avLst/>
          </a:prstGeom>
        </p:spPr>
      </p:pic>
      <p:pic>
        <p:nvPicPr>
          <p:cNvPr id="8" name="Picture 7">
            <a:extLst>
              <a:ext uri="{FF2B5EF4-FFF2-40B4-BE49-F238E27FC236}">
                <a16:creationId xmlns:a16="http://schemas.microsoft.com/office/drawing/2014/main" id="{D27746B5-D360-72B7-63AB-779ADFA15A20}"/>
              </a:ext>
            </a:extLst>
          </p:cNvPr>
          <p:cNvPicPr>
            <a:picLocks noChangeAspect="1"/>
          </p:cNvPicPr>
          <p:nvPr/>
        </p:nvPicPr>
        <p:blipFill>
          <a:blip r:embed="rId3"/>
          <a:stretch>
            <a:fillRect/>
          </a:stretch>
        </p:blipFill>
        <p:spPr>
          <a:xfrm>
            <a:off x="6096001" y="2434121"/>
            <a:ext cx="4571999" cy="3379034"/>
          </a:xfrm>
          <a:prstGeom prst="rect">
            <a:avLst/>
          </a:prstGeom>
        </p:spPr>
      </p:pic>
    </p:spTree>
    <p:extLst>
      <p:ext uri="{BB962C8B-B14F-4D97-AF65-F5344CB8AC3E}">
        <p14:creationId xmlns:p14="http://schemas.microsoft.com/office/powerpoint/2010/main" val="2934460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nSpc>
                <a:spcPct val="90000"/>
              </a:lnSpc>
            </a:pPr>
            <a:r>
              <a:rPr lang="en-US" sz="4000" b="0" kern="1200">
                <a:solidFill>
                  <a:srgbClr val="FFFFFF"/>
                </a:solidFill>
                <a:latin typeface="+mj-lt"/>
                <a:ea typeface="+mj-ea"/>
                <a:cs typeface="+mj-cs"/>
              </a:rPr>
              <a:t>NetCat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60042" y="806824"/>
            <a:ext cx="2919738" cy="1494117"/>
          </a:xfrm>
        </p:spPr>
        <p:txBody>
          <a:bodyPr vert="horz" lIns="91440" tIns="45720" rIns="91440" bIns="45720" rtlCol="0" anchor="b">
            <a:normAutofit/>
          </a:bodyPr>
          <a:lstStyle/>
          <a:p>
            <a:pPr>
              <a:lnSpc>
                <a:spcPct val="90000"/>
              </a:lnSpc>
              <a:spcBef>
                <a:spcPts val="1000"/>
              </a:spcBef>
            </a:pPr>
            <a:r>
              <a:rPr lang="en-US" sz="2000" kern="1200">
                <a:solidFill>
                  <a:srgbClr val="FFFFFF"/>
                </a:solidFill>
                <a:latin typeface="+mn-lt"/>
                <a:ea typeface="+mn-ea"/>
                <a:cs typeface="+mn-cs"/>
              </a:rPr>
              <a:t>This screenshot should include the scan result showing both the Kali and Linux Server VMs.</a:t>
            </a:r>
          </a:p>
        </p:txBody>
      </p:sp>
      <p:pic>
        <p:nvPicPr>
          <p:cNvPr id="10" name="Picture 9">
            <a:extLst>
              <a:ext uri="{FF2B5EF4-FFF2-40B4-BE49-F238E27FC236}">
                <a16:creationId xmlns:a16="http://schemas.microsoft.com/office/drawing/2014/main" id="{51D27457-2502-E924-2ED0-97DB3F2CC4F2}"/>
              </a:ext>
            </a:extLst>
          </p:cNvPr>
          <p:cNvPicPr>
            <a:picLocks noChangeAspect="1"/>
          </p:cNvPicPr>
          <p:nvPr/>
        </p:nvPicPr>
        <p:blipFill>
          <a:blip r:embed="rId2"/>
          <a:stretch>
            <a:fillRect/>
          </a:stretch>
        </p:blipFill>
        <p:spPr>
          <a:xfrm>
            <a:off x="4502428" y="1152890"/>
            <a:ext cx="7225748" cy="4552219"/>
          </a:xfrm>
          <a:prstGeom prst="rect">
            <a:avLst/>
          </a:prstGeom>
        </p:spPr>
      </p:pic>
    </p:spTree>
    <p:extLst>
      <p:ext uri="{BB962C8B-B14F-4D97-AF65-F5344CB8AC3E}">
        <p14:creationId xmlns:p14="http://schemas.microsoft.com/office/powerpoint/2010/main" val="1005462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3"/>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006394" y="489508"/>
            <a:ext cx="2318706" cy="1655483"/>
          </a:xfrm>
        </p:spPr>
        <p:txBody>
          <a:bodyPr vert="horz" lIns="91440" tIns="45720" rIns="91440" bIns="45720" rtlCol="0" anchor="b">
            <a:normAutofit/>
          </a:bodyPr>
          <a:lstStyle/>
          <a:p>
            <a:pPr>
              <a:lnSpc>
                <a:spcPct val="90000"/>
              </a:lnSpc>
            </a:pPr>
            <a:r>
              <a:rPr lang="en-US" sz="3500" b="0" dirty="0">
                <a:latin typeface="Times New Roman" panose="02020603050405020304" pitchFamily="18" charset="0"/>
                <a:cs typeface="Times New Roman" panose="02020603050405020304" pitchFamily="18" charset="0"/>
              </a:rPr>
              <a:t>Wireshark</a:t>
            </a:r>
          </a:p>
        </p:txBody>
      </p:sp>
      <p:pic>
        <p:nvPicPr>
          <p:cNvPr id="4" name="Picture Placeholder 3">
            <a:extLst>
              <a:ext uri="{FF2B5EF4-FFF2-40B4-BE49-F238E27FC236}">
                <a16:creationId xmlns:a16="http://schemas.microsoft.com/office/drawing/2014/main" id="{89C0F8AB-55D2-59E3-AB9E-5CA9457340CE}"/>
              </a:ext>
            </a:extLst>
          </p:cNvPr>
          <p:cNvPicPr>
            <a:picLocks noGrp="1" noChangeAspect="1"/>
          </p:cNvPicPr>
          <p:nvPr>
            <p:ph type="pic" idx="1"/>
          </p:nvPr>
        </p:nvPicPr>
        <p:blipFill rotWithShape="1">
          <a:blip r:embed="rId2"/>
          <a:srcRect l="12935" r="20107" b="2"/>
          <a:stretch/>
        </p:blipFill>
        <p:spPr>
          <a:xfrm>
            <a:off x="1524021" y="432"/>
            <a:ext cx="6086455" cy="6408311"/>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006394" y="2418409"/>
            <a:ext cx="2207110" cy="3540265"/>
          </a:xfrm>
        </p:spPr>
        <p:txBody>
          <a:bodyPr vert="horz" lIns="91440" tIns="45720" rIns="91440" bIns="45720" rtlCol="0">
            <a:normAutofit/>
          </a:bodyPr>
          <a:lstStyle/>
          <a:p>
            <a:pPr indent="-228600">
              <a:lnSpc>
                <a:spcPct val="90000"/>
              </a:lnSpc>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This screenshot should include the Wireshark—Follow TCP Steam window showing the Telnet username and password.</a:t>
            </a:r>
          </a:p>
        </p:txBody>
      </p:sp>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6408741"/>
            <a:ext cx="9143997"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3998" y="6408742"/>
            <a:ext cx="6086475"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82406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3" name="Rectangle 2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25" name="Group 24">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000" y="2075420"/>
            <a:ext cx="9036544" cy="4093306"/>
            <a:chOff x="1" y="2075420"/>
            <a:chExt cx="12048729" cy="4093306"/>
          </a:xfrm>
        </p:grpSpPr>
        <p:sp>
          <p:nvSpPr>
            <p:cNvPr id="26" name="Oval 25">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7" name="Oval 26">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8" name="Oval 27">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9" name="Oval 28">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0" name="Oval 29">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1" name="Oval 30">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33" name="Rectangle 3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03053" y="1131513"/>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35" name="Group 3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8654" y="317579"/>
            <a:ext cx="411480" cy="549007"/>
            <a:chOff x="7029447" y="3514725"/>
            <a:chExt cx="1285875" cy="549007"/>
          </a:xfrm>
        </p:grpSpPr>
        <p:cxnSp>
          <p:nvCxnSpPr>
            <p:cNvPr id="36" name="Straight Connector 3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0" name="Picture Placeholder 9">
            <a:extLst>
              <a:ext uri="{FF2B5EF4-FFF2-40B4-BE49-F238E27FC236}">
                <a16:creationId xmlns:a16="http://schemas.microsoft.com/office/drawing/2014/main" id="{F85D5CC6-0169-AE2D-17E8-9EA0CB604DED}"/>
              </a:ext>
            </a:extLst>
          </p:cNvPr>
          <p:cNvPicPr>
            <a:picLocks noGrp="1" noChangeAspect="1"/>
          </p:cNvPicPr>
          <p:nvPr>
            <p:ph type="pic" idx="1"/>
          </p:nvPr>
        </p:nvPicPr>
        <p:blipFill rotWithShape="1">
          <a:blip r:embed="rId2"/>
          <a:srcRect t="30866" r="1" b="159"/>
          <a:stretch/>
        </p:blipFill>
        <p:spPr>
          <a:xfrm>
            <a:off x="1993943" y="317579"/>
            <a:ext cx="8138333" cy="3508437"/>
          </a:xfrm>
          <a:prstGeom prst="rect">
            <a:avLst/>
          </a:prstGeom>
        </p:spPr>
      </p:pic>
      <p:grpSp>
        <p:nvGrpSpPr>
          <p:cNvPr id="41" name="Group 40">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841544" y="536210"/>
            <a:ext cx="304800" cy="322326"/>
            <a:chOff x="215328" y="-46937"/>
            <a:chExt cx="304800" cy="2773841"/>
          </a:xfrm>
        </p:grpSpPr>
        <p:cxnSp>
          <p:nvCxnSpPr>
            <p:cNvPr id="42" name="Straight Connector 41">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001"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49" name="Group 48">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878216" y="5940561"/>
            <a:ext cx="1285875" cy="549007"/>
            <a:chOff x="7029447" y="3514725"/>
            <a:chExt cx="1285875" cy="549007"/>
          </a:xfrm>
        </p:grpSpPr>
        <p:cxnSp>
          <p:nvCxnSpPr>
            <p:cNvPr id="50" name="Straight Connector 49">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997203" y="4018137"/>
            <a:ext cx="3426795" cy="2129586"/>
          </a:xfrm>
          <a:noFill/>
        </p:spPr>
        <p:txBody>
          <a:bodyPr vert="horz" lIns="91440" tIns="45720" rIns="91440" bIns="45720" rtlCol="0" anchor="t">
            <a:normAutofit/>
          </a:bodyPr>
          <a:lstStyle/>
          <a:p>
            <a:pPr>
              <a:lnSpc>
                <a:spcPct val="90000"/>
              </a:lnSpc>
            </a:pPr>
            <a:r>
              <a:rPr lang="en-US" sz="4200" b="0" dirty="0">
                <a:solidFill>
                  <a:schemeClr val="bg1"/>
                </a:solidFill>
                <a:latin typeface="Times New Roman" panose="02020603050405020304" pitchFamily="18" charset="0"/>
                <a:cs typeface="Times New Roman" panose="02020603050405020304" pitchFamily="18" charset="0"/>
              </a:rPr>
              <a:t>Nessus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638560" y="4018144"/>
            <a:ext cx="4255578" cy="2129599"/>
          </a:xfrm>
          <a:noFill/>
        </p:spPr>
        <p:txBody>
          <a:bodyPr vert="horz" lIns="91440" tIns="45720" rIns="91440" bIns="45720" rtlCol="0" anchor="t">
            <a:normAutofit/>
          </a:bodyPr>
          <a:lstStyle/>
          <a:p>
            <a:pPr indent="-228600">
              <a:lnSpc>
                <a:spcPct val="90000"/>
              </a:lnSpc>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This screenshot should include the high-level view of the Nessus vulnerability scan report (showing categories of vulnerability in different colors).</a:t>
            </a:r>
          </a:p>
        </p:txBody>
      </p:sp>
    </p:spTree>
    <p:extLst>
      <p:ext uri="{BB962C8B-B14F-4D97-AF65-F5344CB8AC3E}">
        <p14:creationId xmlns:p14="http://schemas.microsoft.com/office/powerpoint/2010/main" val="151601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FA57D684-3A41-4C15-F7B9-B9DBBFCD393A}"/>
              </a:ext>
            </a:extLst>
          </p:cNvPr>
          <p:cNvSpPr>
            <a:spLocks noGrp="1"/>
          </p:cNvSpPr>
          <p:nvPr>
            <p:ph type="title"/>
          </p:nvPr>
        </p:nvSpPr>
        <p:spPr>
          <a:xfrm>
            <a:off x="479394" y="1070800"/>
            <a:ext cx="3939688" cy="5583126"/>
          </a:xfrm>
        </p:spPr>
        <p:txBody>
          <a:bodyPr vert="horz" lIns="91440" tIns="45720" rIns="91440" bIns="45720" rtlCol="0" anchor="ctr">
            <a:normAutofit/>
          </a:bodyPr>
          <a:lstStyle/>
          <a:p>
            <a:pPr algn="r"/>
            <a:r>
              <a:rPr lang="en-US" sz="8000" kern="1200" dirty="0">
                <a:solidFill>
                  <a:schemeClr val="tx1"/>
                </a:solidFill>
                <a:latin typeface="Times New Roman" panose="02020603050405020304" pitchFamily="18" charset="0"/>
                <a:cs typeface="Times New Roman" panose="02020603050405020304" pitchFamily="18" charset="0"/>
              </a:rPr>
              <a:t>Content</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Text Placeholder 3">
            <a:extLst>
              <a:ext uri="{FF2B5EF4-FFF2-40B4-BE49-F238E27FC236}">
                <a16:creationId xmlns:a16="http://schemas.microsoft.com/office/drawing/2014/main" id="{6229574A-CBFD-8494-480B-8BACBC0EF4AB}"/>
              </a:ext>
            </a:extLst>
          </p:cNvPr>
          <p:cNvGraphicFramePr/>
          <p:nvPr>
            <p:extLst>
              <p:ext uri="{D42A27DB-BD31-4B8C-83A1-F6EECF244321}">
                <p14:modId xmlns:p14="http://schemas.microsoft.com/office/powerpoint/2010/main" val="26321141"/>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4655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0DE630-0EB4-CE84-6948-9FBB4DC9938B}"/>
              </a:ext>
            </a:extLst>
          </p:cNvPr>
          <p:cNvSpPr>
            <a:spLocks noGrp="1"/>
          </p:cNvSpPr>
          <p:nvPr>
            <p:ph type="title"/>
          </p:nvPr>
        </p:nvSpPr>
        <p:spPr>
          <a:xfrm>
            <a:off x="761800" y="762001"/>
            <a:ext cx="5334197" cy="2216330"/>
          </a:xfrm>
        </p:spPr>
        <p:txBody>
          <a:bodyPr vert="horz" lIns="91440" tIns="45720" rIns="91440" bIns="45720" rtlCol="0" anchor="ctr">
            <a:normAutofit/>
          </a:bodyPr>
          <a:lstStyle/>
          <a:p>
            <a:r>
              <a:rPr lang="en-US" sz="4000" dirty="0">
                <a:latin typeface="Times New Roman" panose="02020603050405020304" pitchFamily="18" charset="0"/>
                <a:cs typeface="Times New Roman" panose="02020603050405020304" pitchFamily="18" charset="0"/>
              </a:rPr>
              <a:t>Challenges I faced </a:t>
            </a:r>
            <a:br>
              <a:rPr lang="en-US" sz="4000" dirty="0"/>
            </a:br>
            <a:endParaRPr lang="en-US" sz="4000" dirty="0"/>
          </a:p>
        </p:txBody>
      </p:sp>
      <p:sp>
        <p:nvSpPr>
          <p:cNvPr id="4" name="Text Placeholder 3">
            <a:extLst>
              <a:ext uri="{FF2B5EF4-FFF2-40B4-BE49-F238E27FC236}">
                <a16:creationId xmlns:a16="http://schemas.microsoft.com/office/drawing/2014/main" id="{1C64CB83-FEDA-6C0E-5DC4-8442D08E4491}"/>
              </a:ext>
            </a:extLst>
          </p:cNvPr>
          <p:cNvSpPr>
            <a:spLocks noGrp="1"/>
          </p:cNvSpPr>
          <p:nvPr>
            <p:ph type="body" sz="half" idx="2"/>
          </p:nvPr>
        </p:nvSpPr>
        <p:spPr>
          <a:xfrm>
            <a:off x="761800" y="2470244"/>
            <a:ext cx="5334197" cy="3769835"/>
          </a:xfrm>
        </p:spPr>
        <p:txBody>
          <a:bodyPr vert="horz" lIns="91440" tIns="45720" rIns="91440" bIns="45720" rtlCol="0" anchor="ctr">
            <a:normAutofit/>
          </a:bodyPr>
          <a:lstStyle/>
          <a:p>
            <a:pPr indent="-2286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 had couple of challenges with this class. The main problem I faced was the application I used was not functioning properly. Because of this I had to restart the application multiple time to be able to finish the assignments.</a:t>
            </a:r>
          </a:p>
          <a:p>
            <a:pPr indent="-2286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other issue I faced is that I am still getting used to my new keyboard, so I kept typing wrong thus delaying my progress.</a:t>
            </a:r>
          </a:p>
        </p:txBody>
      </p:sp>
      <p:pic>
        <p:nvPicPr>
          <p:cNvPr id="6" name="Picture 5" descr="Closeup of a keyboard">
            <a:extLst>
              <a:ext uri="{FF2B5EF4-FFF2-40B4-BE49-F238E27FC236}">
                <a16:creationId xmlns:a16="http://schemas.microsoft.com/office/drawing/2014/main" id="{1EDB2692-4EB9-A7C8-AF7C-026EBCD01EE9}"/>
              </a:ext>
            </a:extLst>
          </p:cNvPr>
          <p:cNvPicPr>
            <a:picLocks noChangeAspect="1"/>
          </p:cNvPicPr>
          <p:nvPr/>
        </p:nvPicPr>
        <p:blipFill rotWithShape="1">
          <a:blip r:embed="rId2"/>
          <a:srcRect l="14833" r="34884"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67496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4525F6AD-9418-4374-8ECA-3780082B1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B75A40-C994-65B1-2743-C99185642341}"/>
              </a:ext>
            </a:extLst>
          </p:cNvPr>
          <p:cNvSpPr>
            <a:spLocks noGrp="1"/>
          </p:cNvSpPr>
          <p:nvPr>
            <p:ph type="title"/>
          </p:nvPr>
        </p:nvSpPr>
        <p:spPr>
          <a:xfrm>
            <a:off x="4956403" y="576263"/>
            <a:ext cx="5905738" cy="2967606"/>
          </a:xfrm>
        </p:spPr>
        <p:txBody>
          <a:bodyPr vert="horz" lIns="91440" tIns="45720" rIns="91440" bIns="45720" rtlCol="0" anchor="b">
            <a:normAutofit/>
          </a:bodyPr>
          <a:lstStyle/>
          <a:p>
            <a:r>
              <a:rPr lang="en-US" sz="4800" dirty="0">
                <a:latin typeface="Times New Roman" panose="02020603050405020304" pitchFamily="18" charset="0"/>
                <a:cs typeface="Times New Roman" panose="02020603050405020304" pitchFamily="18" charset="0"/>
              </a:rPr>
              <a:t>What skills I have obtained</a:t>
            </a:r>
          </a:p>
        </p:txBody>
      </p:sp>
      <p:sp>
        <p:nvSpPr>
          <p:cNvPr id="3" name="Text Placeholder 2">
            <a:extLst>
              <a:ext uri="{FF2B5EF4-FFF2-40B4-BE49-F238E27FC236}">
                <a16:creationId xmlns:a16="http://schemas.microsoft.com/office/drawing/2014/main" id="{F4DE5E1F-FB80-82E0-470A-E28CFF659220}"/>
              </a:ext>
            </a:extLst>
          </p:cNvPr>
          <p:cNvSpPr>
            <a:spLocks noGrp="1"/>
          </p:cNvSpPr>
          <p:nvPr>
            <p:ph type="body" idx="1"/>
          </p:nvPr>
        </p:nvSpPr>
        <p:spPr>
          <a:xfrm>
            <a:off x="4956403" y="3764975"/>
            <a:ext cx="5905738" cy="2192683"/>
          </a:xfrm>
        </p:spPr>
        <p:txBody>
          <a:bodyPr vert="horz" lIns="91440" tIns="45720" rIns="91440" bIns="45720" rtlCol="0">
            <a:normAutofit/>
          </a:bodyPr>
          <a:lstStyle/>
          <a:p>
            <a:r>
              <a:rPr lang="en-US" sz="2200" dirty="0">
                <a:solidFill>
                  <a:schemeClr val="tx1"/>
                </a:solidFill>
                <a:latin typeface="Times New Roman" panose="02020603050405020304" pitchFamily="18" charset="0"/>
                <a:cs typeface="Times New Roman" panose="02020603050405020304" pitchFamily="18" charset="0"/>
              </a:rPr>
              <a:t>I have gained a better understanding of how security systems function.</a:t>
            </a:r>
          </a:p>
          <a:p>
            <a:r>
              <a:rPr lang="en-US" sz="2200" dirty="0">
                <a:solidFill>
                  <a:schemeClr val="tx1"/>
                </a:solidFill>
                <a:latin typeface="Times New Roman" panose="02020603050405020304" pitchFamily="18" charset="0"/>
                <a:cs typeface="Times New Roman" panose="02020603050405020304" pitchFamily="18" charset="0"/>
              </a:rPr>
              <a:t>I have learned how to set up a security system.</a:t>
            </a:r>
          </a:p>
          <a:p>
            <a:r>
              <a:rPr lang="en-US" sz="2200" dirty="0">
                <a:solidFill>
                  <a:schemeClr val="tx1"/>
                </a:solidFill>
                <a:latin typeface="Times New Roman" panose="02020603050405020304" pitchFamily="18" charset="0"/>
                <a:cs typeface="Times New Roman" panose="02020603050405020304" pitchFamily="18" charset="0"/>
              </a:rPr>
              <a:t>I have learned more about security policies.</a:t>
            </a:r>
          </a:p>
        </p:txBody>
      </p:sp>
      <p:pic>
        <p:nvPicPr>
          <p:cNvPr id="5" name="Picture 4" descr="Close-up of chain link">
            <a:extLst>
              <a:ext uri="{FF2B5EF4-FFF2-40B4-BE49-F238E27FC236}">
                <a16:creationId xmlns:a16="http://schemas.microsoft.com/office/drawing/2014/main" id="{23BBD272-2B81-FC76-EDEC-F2B8EF74CA26}"/>
              </a:ext>
            </a:extLst>
          </p:cNvPr>
          <p:cNvPicPr>
            <a:picLocks noChangeAspect="1"/>
          </p:cNvPicPr>
          <p:nvPr/>
        </p:nvPicPr>
        <p:blipFill rotWithShape="1">
          <a:blip r:embed="rId2"/>
          <a:srcRect l="20352" r="37929" b="-1"/>
          <a:stretch/>
        </p:blipFill>
        <p:spPr>
          <a:xfrm>
            <a:off x="-1521" y="-1"/>
            <a:ext cx="4286246" cy="6857993"/>
          </a:xfrm>
          <a:prstGeom prst="rect">
            <a:avLst/>
          </a:prstGeom>
        </p:spPr>
      </p:pic>
      <p:sp>
        <p:nvSpPr>
          <p:cNvPr id="22" name="Rectangle 21">
            <a:extLst>
              <a:ext uri="{FF2B5EF4-FFF2-40B4-BE49-F238E27FC236}">
                <a16:creationId xmlns:a16="http://schemas.microsoft.com/office/drawing/2014/main" id="{3B083774-A903-4B1B-BC6A-94C1F048E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284831" y="0"/>
            <a:ext cx="324851" cy="685799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24" name="Straight Connector 23">
            <a:extLst>
              <a:ext uri="{FF2B5EF4-FFF2-40B4-BE49-F238E27FC236}">
                <a16:creationId xmlns:a16="http://schemas.microsoft.com/office/drawing/2014/main" id="{F1E07EB8-B07C-4EF5-8DE2-6B03F3EC83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9679CC-0AEA-4729-827F-5738C10515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312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8DE776-4096-34B5-F0F3-ED809976892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dirty="0">
                <a:solidFill>
                  <a:schemeClr val="tx1"/>
                </a:solidFill>
                <a:latin typeface="Times New Roman" panose="02020603050405020304" pitchFamily="18" charset="0"/>
                <a:cs typeface="Times New Roman" panose="02020603050405020304" pitchFamily="18" charset="0"/>
              </a:rPr>
              <a:t>Conclusion</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3E3E573-A352-6DF7-FC06-D7440CFBEB49}"/>
              </a:ext>
            </a:extLst>
          </p:cNvPr>
          <p:cNvSpPr>
            <a:spLocks noGrp="1"/>
          </p:cNvSpPr>
          <p:nvPr>
            <p:ph type="body" sz="half" idx="2"/>
          </p:nvPr>
        </p:nvSpPr>
        <p:spPr>
          <a:xfrm>
            <a:off x="838200" y="1929384"/>
            <a:ext cx="10515600" cy="4251960"/>
          </a:xfrm>
        </p:spPr>
        <p:txBody>
          <a:bodyPr vert="horz" lIns="91440" tIns="45720" rIns="91440" bIns="45720" rtlCol="0">
            <a:normAutofit/>
          </a:bodyPr>
          <a:lstStyle/>
          <a:p>
            <a:pPr indent="-2286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This class helped me learn about security systems, and how to apply my knowledge with a simulation application.</a:t>
            </a:r>
          </a:p>
          <a:p>
            <a:pPr indent="-2286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 liked this class because the information presented was easy to understand</a:t>
            </a:r>
          </a:p>
          <a:p>
            <a:pPr indent="-2286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 look forward to using what I have learned in a job setting. </a:t>
            </a:r>
          </a:p>
        </p:txBody>
      </p:sp>
    </p:spTree>
    <p:extLst>
      <p:ext uri="{BB962C8B-B14F-4D97-AF65-F5344CB8AC3E}">
        <p14:creationId xmlns:p14="http://schemas.microsoft.com/office/powerpoint/2010/main" val="110793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697CBDF-7272-AEAE-6F74-94009F69BDAF}"/>
              </a:ext>
            </a:extLst>
          </p:cNvPr>
          <p:cNvPicPr>
            <a:picLocks noChangeAspect="1"/>
          </p:cNvPicPr>
          <p:nvPr/>
        </p:nvPicPr>
        <p:blipFill rotWithShape="1">
          <a:blip r:embed="rId2"/>
          <a:srcRect l="12486" r="12835" b="2"/>
          <a:stretch/>
        </p:blipFill>
        <p:spPr>
          <a:xfrm>
            <a:off x="1524021" y="-7619"/>
            <a:ext cx="9143979" cy="6887364"/>
          </a:xfrm>
          <a:prstGeom prst="rect">
            <a:avLst/>
          </a:prstGeom>
        </p:spPr>
      </p:pic>
      <p:sp>
        <p:nvSpPr>
          <p:cNvPr id="15" name="Rectangle 14">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7620"/>
            <a:ext cx="4174944" cy="6887364"/>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Rectangle 16">
            <a:extLst>
              <a:ext uri="{FF2B5EF4-FFF2-40B4-BE49-F238E27FC236}">
                <a16:creationId xmlns:a16="http://schemas.microsoft.com/office/drawing/2014/main" id="{74067CD3-146F-6228-E362-39AA720C2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499" y="1500874"/>
            <a:ext cx="6887365" cy="3870356"/>
          </a:xfrm>
          <a:prstGeom prst="rect">
            <a:avLst/>
          </a:prstGeom>
          <a:gradFill flip="none" rotWithShape="1">
            <a:gsLst>
              <a:gs pos="0">
                <a:schemeClr val="accent5">
                  <a:lumMod val="75000"/>
                  <a:alpha val="91000"/>
                </a:schemeClr>
              </a:gs>
              <a:gs pos="83000">
                <a:schemeClr val="accent5">
                  <a:alpha val="0"/>
                </a:schemeClr>
              </a:gs>
            </a:gsLst>
            <a:lin ang="51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prstClr val="white"/>
              </a:solidFill>
              <a:latin typeface="Calibri"/>
            </a:endParaRPr>
          </a:p>
        </p:txBody>
      </p:sp>
      <p:sp>
        <p:nvSpPr>
          <p:cNvPr id="12" name="Rectangle 11">
            <a:extLst>
              <a:ext uri="{FF2B5EF4-FFF2-40B4-BE49-F238E27FC236}">
                <a16:creationId xmlns:a16="http://schemas.microsoft.com/office/drawing/2014/main" id="{271C7E5C-A0F8-E9FA-56DB-31A257FD4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999" y="-7648"/>
            <a:ext cx="1559634" cy="6865647"/>
          </a:xfrm>
          <a:prstGeom prst="rect">
            <a:avLst/>
          </a:prstGeom>
          <a:gradFill flip="none" rotWithShape="1">
            <a:gsLst>
              <a:gs pos="5000">
                <a:schemeClr val="accent5"/>
              </a:gs>
              <a:gs pos="49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Rectangle 13">
            <a:extLst>
              <a:ext uri="{FF2B5EF4-FFF2-40B4-BE49-F238E27FC236}">
                <a16:creationId xmlns:a16="http://schemas.microsoft.com/office/drawing/2014/main" id="{33F70A3C-4474-2A39-470C-FD55A8837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304083" y="3068762"/>
            <a:ext cx="3378495" cy="3789239"/>
          </a:xfrm>
          <a:prstGeom prst="rect">
            <a:avLst/>
          </a:prstGeom>
          <a:gradFill flip="none" rotWithShape="1">
            <a:gsLst>
              <a:gs pos="0">
                <a:schemeClr val="accent5"/>
              </a:gs>
              <a:gs pos="60000">
                <a:schemeClr val="accent5">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prstClr val="white"/>
              </a:solidFill>
              <a:latin typeface="Calibri"/>
            </a:endParaRPr>
          </a:p>
        </p:txBody>
      </p:sp>
      <p:sp>
        <p:nvSpPr>
          <p:cNvPr id="16" name="Rectangle 15">
            <a:extLst>
              <a:ext uri="{FF2B5EF4-FFF2-40B4-BE49-F238E27FC236}">
                <a16:creationId xmlns:a16="http://schemas.microsoft.com/office/drawing/2014/main" id="{BAC3F7D4-9613-0E1F-901C-98FE831DE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104917" y="-6485"/>
            <a:ext cx="2570370" cy="6879745"/>
          </a:xfrm>
          <a:prstGeom prst="rect">
            <a:avLst/>
          </a:prstGeom>
          <a:gradFill flip="none" rotWithShape="1">
            <a:gsLst>
              <a:gs pos="5000">
                <a:schemeClr val="accent2"/>
              </a:gs>
              <a:gs pos="49000">
                <a:schemeClr val="accent5">
                  <a:lumMod val="60000"/>
                  <a:lumOff val="40000"/>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 name="Rectangle 17">
            <a:extLst>
              <a:ext uri="{FF2B5EF4-FFF2-40B4-BE49-F238E27FC236}">
                <a16:creationId xmlns:a16="http://schemas.microsoft.com/office/drawing/2014/main" id="{AFD5167C-AF48-26F0-7A9F-3F7643374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62276" y="464575"/>
            <a:ext cx="3682024" cy="9158579"/>
          </a:xfrm>
          <a:prstGeom prst="rect">
            <a:avLst/>
          </a:prstGeom>
          <a:gradFill>
            <a:gsLst>
              <a:gs pos="0">
                <a:schemeClr val="accent5"/>
              </a:gs>
              <a:gs pos="65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 name="Rectangle 19">
            <a:extLst>
              <a:ext uri="{FF2B5EF4-FFF2-40B4-BE49-F238E27FC236}">
                <a16:creationId xmlns:a16="http://schemas.microsoft.com/office/drawing/2014/main" id="{87B30A01-FCA8-86A5-A840-C32A3BE2E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3996" y="-7639"/>
            <a:ext cx="3659866" cy="6887373"/>
          </a:xfrm>
          <a:prstGeom prst="rect">
            <a:avLst/>
          </a:prstGeom>
          <a:gradFill>
            <a:gsLst>
              <a:gs pos="0">
                <a:schemeClr val="accent2">
                  <a:alpha val="70000"/>
                </a:schemeClr>
              </a:gs>
              <a:gs pos="44000">
                <a:schemeClr val="accent5">
                  <a:lumMod val="60000"/>
                  <a:lumOff val="40000"/>
                  <a:alpha val="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2168271" y="2155189"/>
            <a:ext cx="3120174" cy="2839273"/>
          </a:xfrm>
        </p:spPr>
        <p:txBody>
          <a:bodyPr>
            <a:normAutofit/>
          </a:bodyPr>
          <a:lstStyle/>
          <a:p>
            <a:pPr algn="l"/>
            <a:r>
              <a:rPr lang="en-US" sz="3500" dirty="0">
                <a:solidFill>
                  <a:srgbClr val="FFFFFF"/>
                </a:solidFill>
                <a:latin typeface="Times New Roman" panose="02020603050405020304" pitchFamily="18" charset="0"/>
                <a:cs typeface="Times New Roman" panose="02020603050405020304" pitchFamily="18" charset="0"/>
              </a:rPr>
              <a:t>Module 2</a:t>
            </a:r>
            <a:br>
              <a:rPr lang="en-US" sz="3500" dirty="0">
                <a:solidFill>
                  <a:srgbClr val="FFFFFF"/>
                </a:solidFill>
                <a:latin typeface="Times New Roman" panose="02020603050405020304" pitchFamily="18" charset="0"/>
                <a:cs typeface="Times New Roman" panose="02020603050405020304" pitchFamily="18" charset="0"/>
              </a:rPr>
            </a:br>
            <a:r>
              <a:rPr lang="en-US" sz="3500" dirty="0">
                <a:solidFill>
                  <a:srgbClr val="FFFFFF"/>
                </a:solidFill>
                <a:latin typeface="Times New Roman" panose="02020603050405020304" pitchFamily="18" charset="0"/>
                <a:cs typeface="Times New Roman" panose="02020603050405020304" pitchFamily="18" charset="0"/>
              </a:rPr>
              <a:t>Asymmetric Key Encryption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392583" y="501651"/>
            <a:ext cx="4414848" cy="1716255"/>
          </a:xfrm>
        </p:spPr>
        <p:txBody>
          <a:bodyPr vert="horz" lIns="91440" tIns="45720" rIns="91440" bIns="45720" rtlCol="0" anchor="b">
            <a:normAutofit/>
          </a:bodyPr>
          <a:lstStyle/>
          <a:p>
            <a:pPr>
              <a:lnSpc>
                <a:spcPct val="90000"/>
              </a:lnSpc>
            </a:pPr>
            <a:r>
              <a:rPr lang="en-US" sz="5600" b="0" dirty="0">
                <a:latin typeface="Times New Roman" panose="02020603050405020304" pitchFamily="18" charset="0"/>
                <a:cs typeface="Times New Roman" panose="02020603050405020304" pitchFamily="18" charset="0"/>
              </a:rPr>
              <a:t>File Encryption</a:t>
            </a:r>
          </a:p>
        </p:txBody>
      </p:sp>
      <p:sp>
        <p:nvSpPr>
          <p:cNvPr id="21" name="Rectangle 2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3E3E8C93-3CD4-A506-2C46-08BC59593D91}"/>
              </a:ext>
            </a:extLst>
          </p:cNvPr>
          <p:cNvPicPr>
            <a:picLocks noGrp="1" noChangeAspect="1"/>
          </p:cNvPicPr>
          <p:nvPr>
            <p:ph type="pic" idx="1"/>
          </p:nvPr>
        </p:nvPicPr>
        <p:blipFill rotWithShape="1">
          <a:blip r:embed="rId2"/>
          <a:srcRect r="14212" b="-3"/>
          <a:stretch/>
        </p:blipFill>
        <p:spPr>
          <a:xfrm>
            <a:off x="279143" y="299509"/>
            <a:ext cx="5221625" cy="6258983"/>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392583" y="2645922"/>
            <a:ext cx="4434721" cy="3710427"/>
          </a:xfrm>
        </p:spPr>
        <p:txBody>
          <a:bodyPr vert="horz" lIns="91440" tIns="45720" rIns="91440" bIns="45720" rtlCol="0" anchor="t">
            <a:normAutofit/>
          </a:bodyPr>
          <a:lstStyle/>
          <a:p>
            <a:pPr indent="-228600">
              <a:lnSpc>
                <a:spcPct val="90000"/>
              </a:lnSpc>
              <a:buFont typeface="Arial" panose="020B0604020202020204" pitchFamily="34" charset="0"/>
              <a:buChar char="•"/>
            </a:pPr>
            <a:r>
              <a:rPr lang="en-US" sz="2000" dirty="0">
                <a:solidFill>
                  <a:schemeClr val="tx1">
                    <a:alpha val="80000"/>
                  </a:schemeClr>
                </a:solidFill>
                <a:latin typeface="Times New Roman" panose="02020603050405020304" pitchFamily="18" charset="0"/>
                <a:cs typeface="Times New Roman" panose="02020603050405020304" pitchFamily="18" charset="0"/>
              </a:rPr>
              <a:t>This screenshot should show the following.</a:t>
            </a:r>
          </a:p>
          <a:p>
            <a:pPr marL="285750" indent="-228600">
              <a:lnSpc>
                <a:spcPct val="90000"/>
              </a:lnSpc>
              <a:buFont typeface="Arial" panose="020B0604020202020204" pitchFamily="34" charset="0"/>
              <a:buChar char="•"/>
            </a:pPr>
            <a:r>
              <a:rPr lang="en-US" sz="2000" dirty="0">
                <a:solidFill>
                  <a:schemeClr val="tx1">
                    <a:alpha val="80000"/>
                  </a:schemeClr>
                </a:solidFill>
                <a:latin typeface="Times New Roman" panose="02020603050405020304" pitchFamily="18" charset="0"/>
                <a:cs typeface="Times New Roman" panose="02020603050405020304" pitchFamily="18" charset="0"/>
              </a:rPr>
              <a:t>Content of the plaintext file</a:t>
            </a:r>
          </a:p>
          <a:p>
            <a:pPr marL="285750" indent="-228600">
              <a:lnSpc>
                <a:spcPct val="90000"/>
              </a:lnSpc>
              <a:buFont typeface="Arial" panose="020B0604020202020204" pitchFamily="34" charset="0"/>
              <a:buChar char="•"/>
            </a:pPr>
            <a:r>
              <a:rPr lang="en-US" sz="2000" dirty="0">
                <a:solidFill>
                  <a:schemeClr val="tx1">
                    <a:alpha val="80000"/>
                  </a:schemeClr>
                </a:solidFill>
                <a:latin typeface="Times New Roman" panose="02020603050405020304" pitchFamily="18" charset="0"/>
                <a:cs typeface="Times New Roman" panose="02020603050405020304" pitchFamily="18" charset="0"/>
              </a:rPr>
              <a:t>Content of the encrypted file</a:t>
            </a:r>
          </a:p>
        </p:txBody>
      </p:sp>
      <p:cxnSp>
        <p:nvCxnSpPr>
          <p:cNvPr id="23" name="Straight Connector 2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421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392583" y="501651"/>
            <a:ext cx="4414848" cy="1716255"/>
          </a:xfrm>
        </p:spPr>
        <p:txBody>
          <a:bodyPr vert="horz" lIns="91440" tIns="45720" rIns="91440" bIns="45720" rtlCol="0" anchor="b">
            <a:normAutofit/>
          </a:bodyPr>
          <a:lstStyle/>
          <a:p>
            <a:pPr>
              <a:lnSpc>
                <a:spcPct val="90000"/>
              </a:lnSpc>
            </a:pPr>
            <a:r>
              <a:rPr lang="en-US" sz="5600" b="0" dirty="0">
                <a:latin typeface="Times New Roman" panose="02020603050405020304" pitchFamily="18" charset="0"/>
                <a:cs typeface="Times New Roman" panose="02020603050405020304" pitchFamily="18" charset="0"/>
              </a:rPr>
              <a:t>File Decryption</a:t>
            </a:r>
          </a:p>
        </p:txBody>
      </p:sp>
      <p:sp>
        <p:nvSpPr>
          <p:cNvPr id="21" name="Rectangle 2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826215E8-DAC7-9896-59D3-32A10C79CC5F}"/>
              </a:ext>
            </a:extLst>
          </p:cNvPr>
          <p:cNvPicPr>
            <a:picLocks noGrp="1" noChangeAspect="1"/>
          </p:cNvPicPr>
          <p:nvPr>
            <p:ph type="pic" idx="1"/>
          </p:nvPr>
        </p:nvPicPr>
        <p:blipFill rotWithShape="1">
          <a:blip r:embed="rId2"/>
          <a:srcRect r="10772" b="-3"/>
          <a:stretch/>
        </p:blipFill>
        <p:spPr>
          <a:xfrm>
            <a:off x="279143" y="299509"/>
            <a:ext cx="5221625" cy="6258983"/>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392583" y="2645922"/>
            <a:ext cx="4434721" cy="3710427"/>
          </a:xfrm>
        </p:spPr>
        <p:txBody>
          <a:bodyPr vert="horz" lIns="91440" tIns="45720" rIns="91440" bIns="45720" rtlCol="0" anchor="t">
            <a:normAutofit/>
          </a:bodyPr>
          <a:lstStyle/>
          <a:p>
            <a:pPr indent="-228600">
              <a:lnSpc>
                <a:spcPct val="90000"/>
              </a:lnSpc>
              <a:buFont typeface="Arial" panose="020B0604020202020204" pitchFamily="34" charset="0"/>
              <a:buChar char="•"/>
            </a:pPr>
            <a:r>
              <a:rPr lang="en-US" sz="2000" dirty="0">
                <a:solidFill>
                  <a:schemeClr val="tx1">
                    <a:alpha val="80000"/>
                  </a:schemeClr>
                </a:solidFill>
                <a:latin typeface="Times New Roman" panose="02020603050405020304" pitchFamily="18" charset="0"/>
                <a:cs typeface="Times New Roman" panose="02020603050405020304" pitchFamily="18" charset="0"/>
              </a:rPr>
              <a:t>This screenshot should show the following.</a:t>
            </a:r>
          </a:p>
          <a:p>
            <a:pPr marL="285750" indent="-228600">
              <a:lnSpc>
                <a:spcPct val="90000"/>
              </a:lnSpc>
              <a:buFont typeface="Arial" panose="020B0604020202020204" pitchFamily="34" charset="0"/>
              <a:buChar char="•"/>
            </a:pPr>
            <a:r>
              <a:rPr lang="en-US" sz="2000" dirty="0">
                <a:solidFill>
                  <a:schemeClr val="tx1">
                    <a:alpha val="80000"/>
                  </a:schemeClr>
                </a:solidFill>
                <a:latin typeface="Times New Roman" panose="02020603050405020304" pitchFamily="18" charset="0"/>
                <a:cs typeface="Times New Roman" panose="02020603050405020304" pitchFamily="18" charset="0"/>
              </a:rPr>
              <a:t>The encrypted file being listed by itself</a:t>
            </a:r>
          </a:p>
          <a:p>
            <a:pPr marL="285750" indent="-228600">
              <a:lnSpc>
                <a:spcPct val="90000"/>
              </a:lnSpc>
              <a:buFont typeface="Arial" panose="020B0604020202020204" pitchFamily="34" charset="0"/>
              <a:buChar char="•"/>
            </a:pPr>
            <a:r>
              <a:rPr lang="en-US" sz="2000" dirty="0">
                <a:solidFill>
                  <a:schemeClr val="tx1">
                    <a:alpha val="80000"/>
                  </a:schemeClr>
                </a:solidFill>
                <a:latin typeface="Times New Roman" panose="02020603050405020304" pitchFamily="18" charset="0"/>
                <a:cs typeface="Times New Roman" panose="02020603050405020304" pitchFamily="18" charset="0"/>
              </a:rPr>
              <a:t>The decrypting process</a:t>
            </a:r>
          </a:p>
          <a:p>
            <a:pPr marL="285750" indent="-228600">
              <a:lnSpc>
                <a:spcPct val="90000"/>
              </a:lnSpc>
              <a:buFont typeface="Arial" panose="020B0604020202020204" pitchFamily="34" charset="0"/>
              <a:buChar char="•"/>
            </a:pPr>
            <a:r>
              <a:rPr lang="en-US" sz="2000" dirty="0">
                <a:solidFill>
                  <a:schemeClr val="tx1">
                    <a:alpha val="80000"/>
                  </a:schemeClr>
                </a:solidFill>
                <a:latin typeface="Times New Roman" panose="02020603050405020304" pitchFamily="18" charset="0"/>
                <a:cs typeface="Times New Roman" panose="02020603050405020304" pitchFamily="18" charset="0"/>
              </a:rPr>
              <a:t>Both the encrypted file and the original plaintext file being listed</a:t>
            </a:r>
          </a:p>
        </p:txBody>
      </p:sp>
      <p:cxnSp>
        <p:nvCxnSpPr>
          <p:cNvPr id="23" name="Straight Connector 2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00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Fire extinguisher and hose reel in hotel corridor">
            <a:extLst>
              <a:ext uri="{FF2B5EF4-FFF2-40B4-BE49-F238E27FC236}">
                <a16:creationId xmlns:a16="http://schemas.microsoft.com/office/drawing/2014/main" id="{9BFC1EEB-F9AA-63CF-7EFF-231286F0CCA7}"/>
              </a:ext>
            </a:extLst>
          </p:cNvPr>
          <p:cNvPicPr>
            <a:picLocks noChangeAspect="1"/>
          </p:cNvPicPr>
          <p:nvPr/>
        </p:nvPicPr>
        <p:blipFill rotWithShape="1">
          <a:blip r:embed="rId2"/>
          <a:srcRect r="11257" b="1"/>
          <a:stretch/>
        </p:blipFill>
        <p:spPr>
          <a:xfrm>
            <a:off x="1521416" y="-1"/>
            <a:ext cx="9146585" cy="6879745"/>
          </a:xfrm>
          <a:prstGeom prst="rect">
            <a:avLst/>
          </a:prstGeom>
        </p:spPr>
      </p:pic>
      <p:sp>
        <p:nvSpPr>
          <p:cNvPr id="8" name="Rectangle 7">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8451" y="791835"/>
            <a:ext cx="3020876" cy="9154947"/>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Rectangle 9">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1417" y="1"/>
            <a:ext cx="2132551"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Rectangle 11">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303028" y="21736"/>
            <a:ext cx="2364646"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Rectangle 13">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1416" y="5288434"/>
            <a:ext cx="9149779"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prstClr val="white"/>
              </a:solidFill>
              <a:latin typeface="Calibri"/>
            </a:endParaRPr>
          </a:p>
        </p:txBody>
      </p:sp>
      <p:sp>
        <p:nvSpPr>
          <p:cNvPr id="16" name="Rectangle 15">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9101" y="2905286"/>
            <a:ext cx="3866773" cy="4082144"/>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2168271" y="4121945"/>
            <a:ext cx="5945838" cy="1620665"/>
          </a:xfrm>
        </p:spPr>
        <p:txBody>
          <a:bodyPr>
            <a:normAutofit/>
          </a:bodyPr>
          <a:lstStyle/>
          <a:p>
            <a:pPr algn="l">
              <a:lnSpc>
                <a:spcPct val="90000"/>
              </a:lnSpc>
            </a:pPr>
            <a:r>
              <a:rPr lang="en-US" sz="2700" dirty="0">
                <a:solidFill>
                  <a:srgbClr val="FFFFFF"/>
                </a:solidFill>
                <a:latin typeface="Times New Roman" panose="02020603050405020304" pitchFamily="18" charset="0"/>
                <a:cs typeface="Times New Roman" panose="02020603050405020304" pitchFamily="18" charset="0"/>
              </a:rPr>
              <a:t>Module 3</a:t>
            </a:r>
            <a:br>
              <a:rPr lang="en-US" sz="2700" dirty="0">
                <a:solidFill>
                  <a:srgbClr val="FFFFFF"/>
                </a:solidFill>
                <a:latin typeface="Times New Roman" panose="02020603050405020304" pitchFamily="18" charset="0"/>
                <a:cs typeface="Times New Roman" panose="02020603050405020304" pitchFamily="18" charset="0"/>
              </a:rPr>
            </a:br>
            <a:r>
              <a:rPr lang="en-US" sz="2700" dirty="0">
                <a:solidFill>
                  <a:srgbClr val="FFFFFF"/>
                </a:solidFill>
                <a:latin typeface="Times New Roman" panose="02020603050405020304" pitchFamily="18" charset="0"/>
                <a:cs typeface="Times New Roman" panose="02020603050405020304" pitchFamily="18" charset="0"/>
              </a:rPr>
              <a:t>Stateful Firewall </a:t>
            </a:r>
            <a:br>
              <a:rPr lang="en-US" sz="2700" dirty="0">
                <a:solidFill>
                  <a:srgbClr val="FFFFFF"/>
                </a:solidFill>
              </a:rPr>
            </a:br>
            <a:endParaRPr lang="en-US" sz="27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itle 1"/>
          <p:cNvSpPr>
            <a:spLocks noGrp="1"/>
          </p:cNvSpPr>
          <p:nvPr>
            <p:ph type="title"/>
          </p:nvPr>
        </p:nvSpPr>
        <p:spPr>
          <a:xfrm>
            <a:off x="1188069" y="381935"/>
            <a:ext cx="4008583" cy="5974414"/>
          </a:xfrm>
        </p:spPr>
        <p:txBody>
          <a:bodyPr vert="horz" lIns="91440" tIns="45720" rIns="91440" bIns="45720" rtlCol="0" anchor="ctr">
            <a:normAutofit/>
          </a:bodyPr>
          <a:lstStyle/>
          <a:p>
            <a:pPr>
              <a:lnSpc>
                <a:spcPct val="90000"/>
              </a:lnSpc>
            </a:pPr>
            <a:r>
              <a:rPr lang="en-US" sz="8000" b="0" kern="1200">
                <a:solidFill>
                  <a:srgbClr val="FFFFFF"/>
                </a:solidFill>
                <a:latin typeface="+mj-lt"/>
                <a:ea typeface="+mj-ea"/>
                <a:cs typeface="+mj-cs"/>
              </a:rPr>
              <a:t>Question</a:t>
            </a:r>
          </a:p>
        </p:txBody>
      </p:sp>
      <p:grpSp>
        <p:nvGrpSpPr>
          <p:cNvPr id="18" name="Group 17">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2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9" name="Text Placeholder 3"/>
          <p:cNvSpPr>
            <a:spLocks noGrp="1"/>
          </p:cNvSpPr>
          <p:nvPr>
            <p:ph type="body" sz="half" idx="2"/>
          </p:nvPr>
        </p:nvSpPr>
        <p:spPr>
          <a:xfrm>
            <a:off x="6297233" y="518400"/>
            <a:ext cx="4771607" cy="5837949"/>
          </a:xfrm>
        </p:spPr>
        <p:txBody>
          <a:bodyPr vert="horz" lIns="91440" tIns="45720" rIns="91440" bIns="45720" rtlCol="0" anchor="ctr">
            <a:normAutofit/>
          </a:bodyPr>
          <a:lstStyle/>
          <a:p>
            <a:pPr indent="-228600">
              <a:lnSpc>
                <a:spcPct val="90000"/>
              </a:lnSpc>
              <a:spcBef>
                <a:spcPts val="0"/>
              </a:spcBef>
              <a:spcAft>
                <a:spcPts val="600"/>
              </a:spcAft>
              <a:buFont typeface="Arial" panose="020B0604020202020204" pitchFamily="34" charset="0"/>
              <a:buChar char="•"/>
            </a:pPr>
            <a:r>
              <a:rPr lang="en-US" sz="1700" dirty="0">
                <a:solidFill>
                  <a:schemeClr val="tx1">
                    <a:alpha val="80000"/>
                  </a:schemeClr>
                </a:solidFill>
                <a:latin typeface="Times New Roman" panose="02020603050405020304" pitchFamily="18" charset="0"/>
                <a:cs typeface="Times New Roman" panose="02020603050405020304" pitchFamily="18" charset="0"/>
              </a:rPr>
              <a:t>What effect does the </a:t>
            </a:r>
            <a:r>
              <a:rPr lang="en-US" sz="1700" dirty="0" err="1">
                <a:solidFill>
                  <a:schemeClr val="tx1">
                    <a:alpha val="80000"/>
                  </a:schemeClr>
                </a:solidFill>
                <a:latin typeface="Times New Roman" panose="02020603050405020304" pitchFamily="18" charset="0"/>
                <a:cs typeface="Times New Roman" panose="02020603050405020304" pitchFamily="18" charset="0"/>
              </a:rPr>
              <a:t>sudo</a:t>
            </a:r>
            <a:r>
              <a:rPr lang="en-US" sz="1700" dirty="0">
                <a:solidFill>
                  <a:schemeClr val="tx1">
                    <a:alpha val="80000"/>
                  </a:schemeClr>
                </a:solidFill>
                <a:latin typeface="Times New Roman" panose="02020603050405020304" pitchFamily="18" charset="0"/>
                <a:cs typeface="Times New Roman" panose="02020603050405020304" pitchFamily="18" charset="0"/>
              </a:rPr>
              <a:t> iptables --policy INPUT DROP command have on the access to computing resources?</a:t>
            </a:r>
          </a:p>
          <a:p>
            <a:pPr indent="-228600">
              <a:lnSpc>
                <a:spcPct val="90000"/>
              </a:lnSpc>
              <a:spcBef>
                <a:spcPts val="0"/>
              </a:spcBef>
              <a:spcAft>
                <a:spcPts val="600"/>
              </a:spcAft>
              <a:buFont typeface="Arial" panose="020B0604020202020204" pitchFamily="34" charset="0"/>
              <a:buChar char="•"/>
            </a:pPr>
            <a:endParaRPr lang="en-US" sz="1700" dirty="0">
              <a:solidFill>
                <a:schemeClr val="tx1">
                  <a:alpha val="80000"/>
                </a:schemeClr>
              </a:solidFill>
              <a:latin typeface="Times New Roman" panose="02020603050405020304" pitchFamily="18" charset="0"/>
              <a:cs typeface="Times New Roman" panose="02020603050405020304" pitchFamily="18" charset="0"/>
            </a:endParaRPr>
          </a:p>
          <a:p>
            <a:pPr indent="-228600">
              <a:lnSpc>
                <a:spcPct val="90000"/>
              </a:lnSpc>
              <a:spcBef>
                <a:spcPts val="0"/>
              </a:spcBef>
              <a:spcAft>
                <a:spcPts val="600"/>
              </a:spcAft>
              <a:buFont typeface="Arial" panose="020B0604020202020204" pitchFamily="34" charset="0"/>
              <a:buChar char="•"/>
            </a:pPr>
            <a:r>
              <a:rPr lang="en-US" sz="1700" dirty="0">
                <a:solidFill>
                  <a:schemeClr val="tx1">
                    <a:alpha val="80000"/>
                  </a:schemeClr>
                </a:solidFill>
                <a:latin typeface="Times New Roman" panose="02020603050405020304" pitchFamily="18" charset="0"/>
                <a:cs typeface="Times New Roman" panose="02020603050405020304" pitchFamily="18" charset="0"/>
              </a:rPr>
              <a:t>Answer here: . This means that all incoming traffic that does not match any of the existing rules in the INPUT chain will be dropped</a:t>
            </a:r>
          </a:p>
          <a:p>
            <a:pPr indent="-228600">
              <a:lnSpc>
                <a:spcPct val="90000"/>
              </a:lnSpc>
              <a:spcBef>
                <a:spcPts val="0"/>
              </a:spcBef>
              <a:spcAft>
                <a:spcPts val="600"/>
              </a:spcAft>
              <a:buFont typeface="Arial" panose="020B0604020202020204" pitchFamily="34" charset="0"/>
              <a:buChar char="•"/>
            </a:pPr>
            <a:r>
              <a:rPr lang="en-US" sz="1700" dirty="0">
                <a:solidFill>
                  <a:schemeClr val="tx1">
                    <a:alpha val="80000"/>
                  </a:schemeClr>
                </a:solidFill>
                <a:latin typeface="Times New Roman" panose="02020603050405020304" pitchFamily="18" charset="0"/>
                <a:cs typeface="Times New Roman" panose="02020603050405020304" pitchFamily="18" charset="0"/>
              </a:rPr>
              <a:t>Form the instructions, Note: Each open port provides a means by which an attacker may gain access to the server. Our goal is to only allow web (HTTP and HTTPS), email (SMTP), name resolution (DNS), and SSH services, as listed below.</a:t>
            </a:r>
          </a:p>
          <a:p>
            <a:pPr indent="-228600">
              <a:lnSpc>
                <a:spcPct val="90000"/>
              </a:lnSpc>
              <a:spcBef>
                <a:spcPts val="0"/>
              </a:spcBef>
              <a:spcAft>
                <a:spcPts val="600"/>
              </a:spcAft>
              <a:buFont typeface="Arial" panose="020B0604020202020204" pitchFamily="34" charset="0"/>
              <a:buChar char="•"/>
            </a:pPr>
            <a:endParaRPr lang="en-US" sz="1700" dirty="0">
              <a:solidFill>
                <a:schemeClr val="tx1">
                  <a:alpha val="80000"/>
                </a:schemeClr>
              </a:solidFill>
            </a:endParaRPr>
          </a:p>
          <a:p>
            <a:pPr marL="171450" indent="-228600">
              <a:lnSpc>
                <a:spcPct val="90000"/>
              </a:lnSpc>
              <a:spcBef>
                <a:spcPts val="0"/>
              </a:spcBef>
              <a:spcAft>
                <a:spcPts val="600"/>
              </a:spcAft>
              <a:buFont typeface="Arial" panose="020B0604020202020204" pitchFamily="34" charset="0"/>
              <a:buChar char="•"/>
            </a:pPr>
            <a:endParaRPr lang="en-US" sz="1700" dirty="0">
              <a:solidFill>
                <a:schemeClr val="tx1">
                  <a:alpha val="80000"/>
                </a:schemeClr>
              </a:solidFill>
            </a:endParaRPr>
          </a:p>
          <a:p>
            <a:pPr marL="171450" indent="-228600">
              <a:lnSpc>
                <a:spcPct val="90000"/>
              </a:lnSpc>
              <a:spcBef>
                <a:spcPts val="0"/>
              </a:spcBef>
              <a:spcAft>
                <a:spcPts val="600"/>
              </a:spcAft>
              <a:buFont typeface="Arial" panose="020B0604020202020204" pitchFamily="34" charset="0"/>
              <a:buChar char="•"/>
            </a:pPr>
            <a:endParaRPr lang="en-US" sz="1700" dirty="0">
              <a:solidFill>
                <a:schemeClr val="tx1">
                  <a:alpha val="80000"/>
                </a:schemeClr>
              </a:solidFill>
            </a:endParaRPr>
          </a:p>
          <a:p>
            <a:pPr marL="171450" indent="-228600">
              <a:lnSpc>
                <a:spcPct val="90000"/>
              </a:lnSpc>
              <a:spcBef>
                <a:spcPts val="0"/>
              </a:spcBef>
              <a:spcAft>
                <a:spcPts val="600"/>
              </a:spcAft>
              <a:buFont typeface="Arial" panose="020B0604020202020204" pitchFamily="34" charset="0"/>
              <a:buChar char="•"/>
            </a:pPr>
            <a:endParaRPr lang="en-US" sz="1700" dirty="0">
              <a:solidFill>
                <a:schemeClr val="tx1">
                  <a:alpha val="80000"/>
                </a:schemeClr>
              </a:solidFill>
            </a:endParaRPr>
          </a:p>
          <a:p>
            <a:pPr marL="171450" indent="-228600">
              <a:lnSpc>
                <a:spcPct val="90000"/>
              </a:lnSpc>
              <a:spcBef>
                <a:spcPts val="0"/>
              </a:spcBef>
              <a:spcAft>
                <a:spcPts val="600"/>
              </a:spcAft>
              <a:buFont typeface="Arial" panose="020B0604020202020204" pitchFamily="34" charset="0"/>
              <a:buChar char="•"/>
            </a:pPr>
            <a:endParaRPr lang="en-US" sz="1700" dirty="0">
              <a:solidFill>
                <a:schemeClr val="tx1">
                  <a:alpha val="80000"/>
                </a:schemeClr>
              </a:solidFill>
            </a:endParaRPr>
          </a:p>
          <a:p>
            <a:pPr indent="-228600">
              <a:lnSpc>
                <a:spcPct val="90000"/>
              </a:lnSpc>
              <a:spcBef>
                <a:spcPts val="0"/>
              </a:spcBef>
              <a:spcAft>
                <a:spcPts val="600"/>
              </a:spcAft>
              <a:buFont typeface="Arial" panose="020B0604020202020204" pitchFamily="34" charset="0"/>
              <a:buChar char="•"/>
            </a:pPr>
            <a:endParaRPr lang="en-US" sz="1700" dirty="0">
              <a:solidFill>
                <a:schemeClr val="tx1">
                  <a:alpha val="80000"/>
                </a:schemeClr>
              </a:solidFill>
            </a:endParaRPr>
          </a:p>
          <a:p>
            <a:pPr indent="-228600">
              <a:lnSpc>
                <a:spcPct val="90000"/>
              </a:lnSpc>
              <a:spcBef>
                <a:spcPts val="0"/>
              </a:spcBef>
              <a:spcAft>
                <a:spcPts val="600"/>
              </a:spcAft>
              <a:buFont typeface="Arial" panose="020B0604020202020204" pitchFamily="34" charset="0"/>
              <a:buChar char="•"/>
            </a:pPr>
            <a:r>
              <a:rPr lang="en-US" sz="1700" dirty="0">
                <a:solidFill>
                  <a:schemeClr val="tx1">
                    <a:alpha val="80000"/>
                  </a:schemeClr>
                </a:solidFill>
                <a:latin typeface="Times New Roman" panose="02020603050405020304" pitchFamily="18" charset="0"/>
                <a:cs typeface="Times New Roman" panose="02020603050405020304" pitchFamily="18" charset="0"/>
              </a:rPr>
              <a:t>References: infosec learning</a:t>
            </a:r>
            <a:br>
              <a:rPr lang="en-US" sz="1700" dirty="0">
                <a:solidFill>
                  <a:schemeClr val="tx1">
                    <a:alpha val="80000"/>
                  </a:schemeClr>
                </a:solidFill>
              </a:rPr>
            </a:br>
            <a:endParaRPr lang="en-US" sz="1700" dirty="0">
              <a:solidFill>
                <a:schemeClr val="tx1">
                  <a:alpha val="80000"/>
                </a:schemeClr>
              </a:solidFill>
            </a:endParaRPr>
          </a:p>
        </p:txBody>
      </p:sp>
      <p:cxnSp>
        <p:nvCxnSpPr>
          <p:cNvPr id="23" name="Straight Connector 2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18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E61B563-A4B2-5783-81AF-A2A053D74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000" y="5352229"/>
            <a:ext cx="9144000" cy="1519356"/>
            <a:chOff x="0" y="-29768"/>
            <a:chExt cx="12202174" cy="1519356"/>
          </a:xfrm>
        </p:grpSpPr>
        <p:sp>
          <p:nvSpPr>
            <p:cNvPr id="13" name="Rectangle 12">
              <a:extLst>
                <a:ext uri="{FF2B5EF4-FFF2-40B4-BE49-F238E27FC236}">
                  <a16:creationId xmlns:a16="http://schemas.microsoft.com/office/drawing/2014/main" id="{40633BBC-8C60-7DC4-F0CC-CE322510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3" name="Rectangle 22">
              <a:extLst>
                <a:ext uri="{FF2B5EF4-FFF2-40B4-BE49-F238E27FC236}">
                  <a16:creationId xmlns:a16="http://schemas.microsoft.com/office/drawing/2014/main" id="{CCC98078-F2A2-725C-ED61-320B63B69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ectangle 14">
              <a:extLst>
                <a:ext uri="{FF2B5EF4-FFF2-40B4-BE49-F238E27FC236}">
                  <a16:creationId xmlns:a16="http://schemas.microsoft.com/office/drawing/2014/main" id="{21CD4C03-24F0-57A9-530E-8F2ABABDC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152651" y="5609903"/>
            <a:ext cx="5193019" cy="913975"/>
          </a:xfrm>
        </p:spPr>
        <p:txBody>
          <a:bodyPr vert="horz" lIns="91440" tIns="45720" rIns="91440" bIns="45720" rtlCol="0" anchor="ctr">
            <a:normAutofit/>
          </a:bodyPr>
          <a:lstStyle/>
          <a:p>
            <a:pPr>
              <a:lnSpc>
                <a:spcPct val="90000"/>
              </a:lnSpc>
            </a:pPr>
            <a:r>
              <a:rPr lang="en-US" sz="2800" b="0" dirty="0">
                <a:solidFill>
                  <a:srgbClr val="FFFFFF"/>
                </a:solidFill>
                <a:latin typeface="Times New Roman" panose="02020603050405020304" pitchFamily="18" charset="0"/>
                <a:cs typeface="Times New Roman" panose="02020603050405020304" pitchFamily="18" charset="0"/>
              </a:rPr>
              <a:t>Nmap Scan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345669" y="5600706"/>
            <a:ext cx="2665106" cy="934080"/>
          </a:xfrm>
        </p:spPr>
        <p:txBody>
          <a:bodyPr vert="horz" lIns="91440" tIns="45720" rIns="91440" bIns="45720" rtlCol="0" anchor="ctr">
            <a:normAutofit/>
          </a:bodyPr>
          <a:lstStyle/>
          <a:p>
            <a:pPr algn="r">
              <a:lnSpc>
                <a:spcPct val="90000"/>
              </a:lnSpc>
              <a:spcBef>
                <a:spcPts val="1000"/>
              </a:spcBef>
            </a:pPr>
            <a:r>
              <a:rPr lang="en-US" sz="1600" dirty="0">
                <a:solidFill>
                  <a:srgbClr val="FFFFFF"/>
                </a:solidFill>
                <a:latin typeface="Times New Roman" panose="02020603050405020304" pitchFamily="18" charset="0"/>
                <a:cs typeface="Times New Roman" panose="02020603050405020304" pitchFamily="18" charset="0"/>
              </a:rPr>
              <a:t>This screenshot should show the Nmap scan result of the Linux Server VM.</a:t>
            </a:r>
          </a:p>
        </p:txBody>
      </p:sp>
      <p:pic>
        <p:nvPicPr>
          <p:cNvPr id="4" name="Picture Placeholder 3">
            <a:extLst>
              <a:ext uri="{FF2B5EF4-FFF2-40B4-BE49-F238E27FC236}">
                <a16:creationId xmlns:a16="http://schemas.microsoft.com/office/drawing/2014/main" id="{C6F1E0CF-BB9F-1891-0D12-4AA2F800C8A9}"/>
              </a:ext>
            </a:extLst>
          </p:cNvPr>
          <p:cNvPicPr>
            <a:picLocks noGrp="1" noChangeAspect="1"/>
          </p:cNvPicPr>
          <p:nvPr>
            <p:ph type="pic" idx="1"/>
          </p:nvPr>
        </p:nvPicPr>
        <p:blipFill rotWithShape="1">
          <a:blip r:embed="rId2"/>
          <a:srcRect t="10317" b="10317"/>
          <a:stretch/>
        </p:blipFill>
        <p:spPr>
          <a:xfrm>
            <a:off x="1524021" y="10"/>
            <a:ext cx="9143979" cy="5352218"/>
          </a:xfrm>
          <a:prstGeom prst="rect">
            <a:avLst/>
          </a:prstGeom>
        </p:spPr>
      </p:pic>
    </p:spTree>
    <p:extLst>
      <p:ext uri="{BB962C8B-B14F-4D97-AF65-F5344CB8AC3E}">
        <p14:creationId xmlns:p14="http://schemas.microsoft.com/office/powerpoint/2010/main" val="491273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5497322" y="640080"/>
            <a:ext cx="4688333" cy="3566160"/>
          </a:xfrm>
        </p:spPr>
        <p:txBody>
          <a:bodyPr anchor="b">
            <a:normAutofit/>
          </a:bodyPr>
          <a:lstStyle/>
          <a:p>
            <a:pPr algn="l">
              <a:lnSpc>
                <a:spcPct val="90000"/>
              </a:lnSpc>
            </a:pP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Module 4</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Bring Your Own Device (BYOD)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Security Policy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pic>
        <p:nvPicPr>
          <p:cNvPr id="4" name="Picture 3" descr="Padlock on computer motherboard">
            <a:extLst>
              <a:ext uri="{FF2B5EF4-FFF2-40B4-BE49-F238E27FC236}">
                <a16:creationId xmlns:a16="http://schemas.microsoft.com/office/drawing/2014/main" id="{F2AF8AE9-95B4-3AD5-32FE-F5D8B32FC29D}"/>
              </a:ext>
            </a:extLst>
          </p:cNvPr>
          <p:cNvPicPr>
            <a:picLocks noChangeAspect="1"/>
          </p:cNvPicPr>
          <p:nvPr/>
        </p:nvPicPr>
        <p:blipFill rotWithShape="1">
          <a:blip r:embed="rId2"/>
          <a:srcRect l="21324" r="44678" b="-1"/>
          <a:stretch/>
        </p:blipFill>
        <p:spPr>
          <a:xfrm>
            <a:off x="15240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3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960</Words>
  <Application>Microsoft Office PowerPoint</Application>
  <PresentationFormat>Widescreen</PresentationFormat>
  <Paragraphs>96</Paragraphs>
  <Slides>22</Slides>
  <Notes>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2" baseType="lpstr">
      <vt:lpstr>Aptos</vt:lpstr>
      <vt:lpstr>Aptos Display</vt:lpstr>
      <vt:lpstr>Arial</vt:lpstr>
      <vt:lpstr>Calibri</vt:lpstr>
      <vt:lpstr>Helvetica Neue Medium</vt:lpstr>
      <vt:lpstr>Times New Roman</vt:lpstr>
      <vt:lpstr>Office Theme</vt:lpstr>
      <vt:lpstr>1_Office Theme</vt:lpstr>
      <vt:lpstr>2_Office Theme</vt:lpstr>
      <vt:lpstr>Document</vt:lpstr>
      <vt:lpstr>Final Project </vt:lpstr>
      <vt:lpstr>Content</vt:lpstr>
      <vt:lpstr>Module 2 Asymmetric Key Encryption </vt:lpstr>
      <vt:lpstr>File Encryption</vt:lpstr>
      <vt:lpstr>File Decryption</vt:lpstr>
      <vt:lpstr>Module 3 Stateful Firewall  </vt:lpstr>
      <vt:lpstr>Question</vt:lpstr>
      <vt:lpstr>Nmap Scan</vt:lpstr>
      <vt:lpstr> Module 4 Bring Your Own Device (BYOD)  Security Policy  </vt:lpstr>
      <vt:lpstr>PowerPoint Presentation</vt:lpstr>
      <vt:lpstr>PowerPoint Presentation</vt:lpstr>
      <vt:lpstr> Module 5 Multifactor Authentication (MFA) </vt:lpstr>
      <vt:lpstr>Common-auth Configuration File</vt:lpstr>
      <vt:lpstr>PowerPoint Presentation</vt:lpstr>
      <vt:lpstr> Module 6 Vulnerability Assessment </vt:lpstr>
      <vt:lpstr>Nmap</vt:lpstr>
      <vt:lpstr>NetCat</vt:lpstr>
      <vt:lpstr>Wireshark</vt:lpstr>
      <vt:lpstr>Nessus</vt:lpstr>
      <vt:lpstr>Challenges I faced  </vt:lpstr>
      <vt:lpstr>What skills I have obtained</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jacob dynes</dc:creator>
  <cp:lastModifiedBy>jacob dynes</cp:lastModifiedBy>
  <cp:revision>1</cp:revision>
  <dcterms:created xsi:type="dcterms:W3CDTF">2024-06-10T02:40:44Z</dcterms:created>
  <dcterms:modified xsi:type="dcterms:W3CDTF">2024-06-19T22:10:27Z</dcterms:modified>
</cp:coreProperties>
</file>